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6"/>
  </p:sldMasterIdLst>
  <p:notesMasterIdLst>
    <p:notesMasterId r:id="rId42"/>
  </p:notesMasterIdLst>
  <p:sldIdLst>
    <p:sldId id="256" r:id="rId7"/>
    <p:sldId id="394" r:id="rId8"/>
    <p:sldId id="368" r:id="rId9"/>
    <p:sldId id="401" r:id="rId10"/>
    <p:sldId id="371" r:id="rId11"/>
    <p:sldId id="443" r:id="rId12"/>
    <p:sldId id="374" r:id="rId13"/>
    <p:sldId id="413" r:id="rId14"/>
    <p:sldId id="412" r:id="rId15"/>
    <p:sldId id="411" r:id="rId16"/>
    <p:sldId id="410" r:id="rId17"/>
    <p:sldId id="409" r:id="rId18"/>
    <p:sldId id="408" r:id="rId19"/>
    <p:sldId id="407" r:id="rId20"/>
    <p:sldId id="406" r:id="rId21"/>
    <p:sldId id="376" r:id="rId22"/>
    <p:sldId id="392" r:id="rId23"/>
    <p:sldId id="400" r:id="rId24"/>
    <p:sldId id="381" r:id="rId25"/>
    <p:sldId id="382" r:id="rId26"/>
    <p:sldId id="383" r:id="rId27"/>
    <p:sldId id="379" r:id="rId28"/>
    <p:sldId id="384" r:id="rId29"/>
    <p:sldId id="391" r:id="rId30"/>
    <p:sldId id="385" r:id="rId31"/>
    <p:sldId id="438" r:id="rId32"/>
    <p:sldId id="399" r:id="rId33"/>
    <p:sldId id="398" r:id="rId34"/>
    <p:sldId id="369" r:id="rId35"/>
    <p:sldId id="444" r:id="rId36"/>
    <p:sldId id="445" r:id="rId37"/>
    <p:sldId id="446" r:id="rId38"/>
    <p:sldId id="405" r:id="rId39"/>
    <p:sldId id="403" r:id="rId40"/>
    <p:sldId id="40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A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90" autoAdjust="0"/>
    <p:restoredTop sz="60996" autoAdjust="0"/>
  </p:normalViewPr>
  <p:slideViewPr>
    <p:cSldViewPr snapToGrid="0">
      <p:cViewPr varScale="1">
        <p:scale>
          <a:sx n="69" d="100"/>
          <a:sy n="69" d="100"/>
        </p:scale>
        <p:origin x="1866" y="72"/>
      </p:cViewPr>
      <p:guideLst/>
    </p:cSldViewPr>
  </p:slideViewPr>
  <p:notesTextViewPr>
    <p:cViewPr>
      <p:scale>
        <a:sx n="1" d="1"/>
        <a:sy n="1" d="1"/>
      </p:scale>
      <p:origin x="0" y="0"/>
    </p:cViewPr>
  </p:notesTextViewPr>
  <p:sorterViewPr>
    <p:cViewPr>
      <p:scale>
        <a:sx n="100" d="100"/>
        <a:sy n="100" d="100"/>
      </p:scale>
      <p:origin x="0" y="-11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nebbs" userId="c098cad9a08a2bbf" providerId="LiveId" clId="{4117875C-9BDC-405B-B4FA-B464997A4CD8}"/>
    <pc:docChg chg="undo custSel delSld modSld">
      <pc:chgData name="adam nebbs" userId="c098cad9a08a2bbf" providerId="LiveId" clId="{4117875C-9BDC-405B-B4FA-B464997A4CD8}" dt="2022-11-24T12:00:29.759" v="2531"/>
      <pc:docMkLst>
        <pc:docMk/>
      </pc:docMkLst>
      <pc:sldChg chg="modSp mod modNotesTx">
        <pc:chgData name="adam nebbs" userId="c098cad9a08a2bbf" providerId="LiveId" clId="{4117875C-9BDC-405B-B4FA-B464997A4CD8}" dt="2022-11-24T12:00:09.547" v="2525" actId="20577"/>
        <pc:sldMkLst>
          <pc:docMk/>
          <pc:sldMk cId="31780161" sldId="256"/>
        </pc:sldMkLst>
        <pc:spChg chg="mod">
          <ac:chgData name="adam nebbs" userId="c098cad9a08a2bbf" providerId="LiveId" clId="{4117875C-9BDC-405B-B4FA-B464997A4CD8}" dt="2022-11-24T11:59:47.264" v="2519" actId="20577"/>
          <ac:spMkLst>
            <pc:docMk/>
            <pc:sldMk cId="31780161" sldId="256"/>
            <ac:spMk id="13" creationId="{45319C67-0D0B-CA2A-4940-FB33924E22C7}"/>
          </ac:spMkLst>
        </pc:spChg>
      </pc:sldChg>
      <pc:sldChg chg="del modNotesTx">
        <pc:chgData name="adam nebbs" userId="c098cad9a08a2bbf" providerId="LiveId" clId="{4117875C-9BDC-405B-B4FA-B464997A4CD8}" dt="2022-11-22T19:25:40.903" v="762" actId="2696"/>
        <pc:sldMkLst>
          <pc:docMk/>
          <pc:sldMk cId="1635682035" sldId="258"/>
        </pc:sldMkLst>
      </pc:sldChg>
      <pc:sldChg chg="modSp mod modNotesTx">
        <pc:chgData name="adam nebbs" userId="c098cad9a08a2bbf" providerId="LiveId" clId="{4117875C-9BDC-405B-B4FA-B464997A4CD8}" dt="2022-11-24T12:00:14.206" v="2527"/>
        <pc:sldMkLst>
          <pc:docMk/>
          <pc:sldMk cId="2276891665" sldId="368"/>
        </pc:sldMkLst>
        <pc:spChg chg="mod">
          <ac:chgData name="adam nebbs" userId="c098cad9a08a2bbf" providerId="LiveId" clId="{4117875C-9BDC-405B-B4FA-B464997A4CD8}" dt="2022-11-23T01:12:29.898" v="2393" actId="27636"/>
          <ac:spMkLst>
            <pc:docMk/>
            <pc:sldMk cId="2276891665" sldId="368"/>
            <ac:spMk id="3" creationId="{813EADE8-177E-42E6-BDFC-4D17180B4F24}"/>
          </ac:spMkLst>
        </pc:spChg>
      </pc:sldChg>
      <pc:sldChg chg="modNotesTx">
        <pc:chgData name="adam nebbs" userId="c098cad9a08a2bbf" providerId="LiveId" clId="{4117875C-9BDC-405B-B4FA-B464997A4CD8}" dt="2022-11-24T11:57:59.034" v="2447" actId="20577"/>
        <pc:sldMkLst>
          <pc:docMk/>
          <pc:sldMk cId="3653698974" sldId="369"/>
        </pc:sldMkLst>
      </pc:sldChg>
      <pc:sldChg chg="addSp delSp modSp mod modNotesTx">
        <pc:chgData name="adam nebbs" userId="c098cad9a08a2bbf" providerId="LiveId" clId="{4117875C-9BDC-405B-B4FA-B464997A4CD8}" dt="2022-11-24T12:00:21.871" v="2529"/>
        <pc:sldMkLst>
          <pc:docMk/>
          <pc:sldMk cId="2831563545" sldId="371"/>
        </pc:sldMkLst>
        <pc:spChg chg="mod">
          <ac:chgData name="adam nebbs" userId="c098cad9a08a2bbf" providerId="LiveId" clId="{4117875C-9BDC-405B-B4FA-B464997A4CD8}" dt="2022-11-22T19:11:22.770" v="140" actId="26606"/>
          <ac:spMkLst>
            <pc:docMk/>
            <pc:sldMk cId="2831563545" sldId="371"/>
            <ac:spMk id="2" creationId="{3251721F-61E1-4C1C-8417-2B02331CAB2D}"/>
          </ac:spMkLst>
        </pc:spChg>
        <pc:spChg chg="mod">
          <ac:chgData name="adam nebbs" userId="c098cad9a08a2bbf" providerId="LiveId" clId="{4117875C-9BDC-405B-B4FA-B464997A4CD8}" dt="2022-11-22T20:17:40.472" v="1943" actId="20577"/>
          <ac:spMkLst>
            <pc:docMk/>
            <pc:sldMk cId="2831563545" sldId="371"/>
            <ac:spMk id="3" creationId="{813EADE8-177E-42E6-BDFC-4D17180B4F24}"/>
          </ac:spMkLst>
        </pc:spChg>
        <pc:spChg chg="mod ord">
          <ac:chgData name="adam nebbs" userId="c098cad9a08a2bbf" providerId="LiveId" clId="{4117875C-9BDC-405B-B4FA-B464997A4CD8}" dt="2022-11-22T19:11:22.770" v="140" actId="26606"/>
          <ac:spMkLst>
            <pc:docMk/>
            <pc:sldMk cId="2831563545" sldId="371"/>
            <ac:spMk id="6" creationId="{31A8DF14-80F4-4494-3DD7-3B02EF4DDD3B}"/>
          </ac:spMkLst>
        </pc:spChg>
        <pc:spChg chg="del">
          <ac:chgData name="adam nebbs" userId="c098cad9a08a2bbf" providerId="LiveId" clId="{4117875C-9BDC-405B-B4FA-B464997A4CD8}" dt="2022-11-22T19:11:22.770" v="140" actId="26606"/>
          <ac:spMkLst>
            <pc:docMk/>
            <pc:sldMk cId="2831563545" sldId="371"/>
            <ac:spMk id="26" creationId="{C2554CA6-288E-4202-BC52-2E5A8F0C0AED}"/>
          </ac:spMkLst>
        </pc:spChg>
        <pc:spChg chg="del">
          <ac:chgData name="adam nebbs" userId="c098cad9a08a2bbf" providerId="LiveId" clId="{4117875C-9BDC-405B-B4FA-B464997A4CD8}" dt="2022-11-22T19:11:22.770" v="140" actId="26606"/>
          <ac:spMkLst>
            <pc:docMk/>
            <pc:sldMk cId="2831563545" sldId="371"/>
            <ac:spMk id="28" creationId="{B10BB131-AC8E-4A8E-A5D1-36260F720C3B}"/>
          </ac:spMkLst>
        </pc:spChg>
        <pc:spChg chg="del">
          <ac:chgData name="adam nebbs" userId="c098cad9a08a2bbf" providerId="LiveId" clId="{4117875C-9BDC-405B-B4FA-B464997A4CD8}" dt="2022-11-22T19:11:22.770" v="140" actId="26606"/>
          <ac:spMkLst>
            <pc:docMk/>
            <pc:sldMk cId="2831563545" sldId="371"/>
            <ac:spMk id="30" creationId="{5B7778FC-632E-4DCA-A7CB-0D7731CCF970}"/>
          </ac:spMkLst>
        </pc:spChg>
        <pc:spChg chg="del">
          <ac:chgData name="adam nebbs" userId="c098cad9a08a2bbf" providerId="LiveId" clId="{4117875C-9BDC-405B-B4FA-B464997A4CD8}" dt="2022-11-22T19:11:22.770" v="140" actId="26606"/>
          <ac:spMkLst>
            <pc:docMk/>
            <pc:sldMk cId="2831563545" sldId="371"/>
            <ac:spMk id="32" creationId="{FA23A907-97FB-4A8F-880A-DD77401C4296}"/>
          </ac:spMkLst>
        </pc:spChg>
        <pc:spChg chg="add">
          <ac:chgData name="adam nebbs" userId="c098cad9a08a2bbf" providerId="LiveId" clId="{4117875C-9BDC-405B-B4FA-B464997A4CD8}" dt="2022-11-22T19:11:22.770" v="140" actId="26606"/>
          <ac:spMkLst>
            <pc:docMk/>
            <pc:sldMk cId="2831563545" sldId="371"/>
            <ac:spMk id="37" creationId="{427D15F9-FBA9-45B6-A1EE-7E2610907483}"/>
          </ac:spMkLst>
        </pc:spChg>
        <pc:grpChg chg="add">
          <ac:chgData name="adam nebbs" userId="c098cad9a08a2bbf" providerId="LiveId" clId="{4117875C-9BDC-405B-B4FA-B464997A4CD8}" dt="2022-11-22T19:11:22.770" v="140" actId="26606"/>
          <ac:grpSpMkLst>
            <pc:docMk/>
            <pc:sldMk cId="2831563545" sldId="371"/>
            <ac:grpSpMk id="39" creationId="{549D845D-9A57-49AC-9523-BB0D6DA6FECA}"/>
          </ac:grpSpMkLst>
        </pc:grpChg>
        <pc:picChg chg="mod">
          <ac:chgData name="adam nebbs" userId="c098cad9a08a2bbf" providerId="LiveId" clId="{4117875C-9BDC-405B-B4FA-B464997A4CD8}" dt="2022-11-22T19:11:27.978" v="141" actId="27614"/>
          <ac:picMkLst>
            <pc:docMk/>
            <pc:sldMk cId="2831563545" sldId="371"/>
            <ac:picMk id="5" creationId="{DCC29D09-F641-50EE-5FAE-B902A7E4B0CA}"/>
          </ac:picMkLst>
        </pc:picChg>
        <pc:picChg chg="add mod ord">
          <ac:chgData name="adam nebbs" userId="c098cad9a08a2bbf" providerId="LiveId" clId="{4117875C-9BDC-405B-B4FA-B464997A4CD8}" dt="2022-11-22T19:11:27.980" v="142" actId="27614"/>
          <ac:picMkLst>
            <pc:docMk/>
            <pc:sldMk cId="2831563545" sldId="371"/>
            <ac:picMk id="8" creationId="{097C10DC-2CB8-EC28-CFD2-A8F05DC0DC54}"/>
          </ac:picMkLst>
        </pc:picChg>
      </pc:sldChg>
      <pc:sldChg chg="modNotesTx">
        <pc:chgData name="adam nebbs" userId="c098cad9a08a2bbf" providerId="LiveId" clId="{4117875C-9BDC-405B-B4FA-B464997A4CD8}" dt="2022-11-23T01:18:49.114" v="2440" actId="20577"/>
        <pc:sldMkLst>
          <pc:docMk/>
          <pc:sldMk cId="2320879256" sldId="374"/>
        </pc:sldMkLst>
      </pc:sldChg>
      <pc:sldChg chg="addSp delSp modSp mod modNotesTx">
        <pc:chgData name="adam nebbs" userId="c098cad9a08a2bbf" providerId="LiveId" clId="{4117875C-9BDC-405B-B4FA-B464997A4CD8}" dt="2022-11-22T21:57:19.769" v="2035" actId="20577"/>
        <pc:sldMkLst>
          <pc:docMk/>
          <pc:sldMk cId="1445458661" sldId="376"/>
        </pc:sldMkLst>
        <pc:spChg chg="mod">
          <ac:chgData name="adam nebbs" userId="c098cad9a08a2bbf" providerId="LiveId" clId="{4117875C-9BDC-405B-B4FA-B464997A4CD8}" dt="2022-11-22T19:31:11.519" v="837" actId="26606"/>
          <ac:spMkLst>
            <pc:docMk/>
            <pc:sldMk cId="1445458661" sldId="376"/>
            <ac:spMk id="2" creationId="{02797024-2422-412B-AB88-9449A44E602E}"/>
          </ac:spMkLst>
        </pc:spChg>
        <pc:spChg chg="mod">
          <ac:chgData name="adam nebbs" userId="c098cad9a08a2bbf" providerId="LiveId" clId="{4117875C-9BDC-405B-B4FA-B464997A4CD8}" dt="2022-11-22T19:31:28.003" v="843" actId="403"/>
          <ac:spMkLst>
            <pc:docMk/>
            <pc:sldMk cId="1445458661" sldId="376"/>
            <ac:spMk id="3" creationId="{32D71DDA-EAF6-4A7A-A82D-C6F4D4D4A942}"/>
          </ac:spMkLst>
        </pc:spChg>
        <pc:spChg chg="mod ord">
          <ac:chgData name="adam nebbs" userId="c098cad9a08a2bbf" providerId="LiveId" clId="{4117875C-9BDC-405B-B4FA-B464997A4CD8}" dt="2022-11-22T19:31:11.519" v="837" actId="26606"/>
          <ac:spMkLst>
            <pc:docMk/>
            <pc:sldMk cId="1445458661" sldId="376"/>
            <ac:spMk id="6" creationId="{736B807F-7686-A8DD-6F8B-3F4618D0EBA2}"/>
          </ac:spMkLst>
        </pc:spChg>
        <pc:spChg chg="del">
          <ac:chgData name="adam nebbs" userId="c098cad9a08a2bbf" providerId="LiveId" clId="{4117875C-9BDC-405B-B4FA-B464997A4CD8}" dt="2022-11-22T19:31:11.519" v="837" actId="26606"/>
          <ac:spMkLst>
            <pc:docMk/>
            <pc:sldMk cId="1445458661" sldId="376"/>
            <ac:spMk id="14" creationId="{C2554CA6-288E-4202-BC52-2E5A8F0C0AED}"/>
          </ac:spMkLst>
        </pc:spChg>
        <pc:spChg chg="del">
          <ac:chgData name="adam nebbs" userId="c098cad9a08a2bbf" providerId="LiveId" clId="{4117875C-9BDC-405B-B4FA-B464997A4CD8}" dt="2022-11-22T19:31:11.519" v="837" actId="26606"/>
          <ac:spMkLst>
            <pc:docMk/>
            <pc:sldMk cId="1445458661" sldId="376"/>
            <ac:spMk id="15" creationId="{B10BB131-AC8E-4A8E-A5D1-36260F720C3B}"/>
          </ac:spMkLst>
        </pc:spChg>
        <pc:spChg chg="del">
          <ac:chgData name="adam nebbs" userId="c098cad9a08a2bbf" providerId="LiveId" clId="{4117875C-9BDC-405B-B4FA-B464997A4CD8}" dt="2022-11-22T19:31:11.519" v="837" actId="26606"/>
          <ac:spMkLst>
            <pc:docMk/>
            <pc:sldMk cId="1445458661" sldId="376"/>
            <ac:spMk id="21" creationId="{5B7778FC-632E-4DCA-A7CB-0D7731CCF970}"/>
          </ac:spMkLst>
        </pc:spChg>
        <pc:spChg chg="del">
          <ac:chgData name="adam nebbs" userId="c098cad9a08a2bbf" providerId="LiveId" clId="{4117875C-9BDC-405B-B4FA-B464997A4CD8}" dt="2022-11-22T19:31:11.519" v="837" actId="26606"/>
          <ac:spMkLst>
            <pc:docMk/>
            <pc:sldMk cId="1445458661" sldId="376"/>
            <ac:spMk id="23" creationId="{FA23A907-97FB-4A8F-880A-DD77401C4296}"/>
          </ac:spMkLst>
        </pc:spChg>
        <pc:spChg chg="add">
          <ac:chgData name="adam nebbs" userId="c098cad9a08a2bbf" providerId="LiveId" clId="{4117875C-9BDC-405B-B4FA-B464997A4CD8}" dt="2022-11-22T19:31:11.519" v="837" actId="26606"/>
          <ac:spMkLst>
            <pc:docMk/>
            <pc:sldMk cId="1445458661" sldId="376"/>
            <ac:spMk id="28" creationId="{907EF6B7-1338-4443-8C46-6A318D952DFD}"/>
          </ac:spMkLst>
        </pc:spChg>
        <pc:spChg chg="add">
          <ac:chgData name="adam nebbs" userId="c098cad9a08a2bbf" providerId="LiveId" clId="{4117875C-9BDC-405B-B4FA-B464997A4CD8}" dt="2022-11-22T19:31:11.519" v="837" actId="26606"/>
          <ac:spMkLst>
            <pc:docMk/>
            <pc:sldMk cId="1445458661" sldId="376"/>
            <ac:spMk id="30" creationId="{DAAE4CDD-124C-4DCF-9584-B6033B545DD5}"/>
          </ac:spMkLst>
        </pc:spChg>
        <pc:spChg chg="add">
          <ac:chgData name="adam nebbs" userId="c098cad9a08a2bbf" providerId="LiveId" clId="{4117875C-9BDC-405B-B4FA-B464997A4CD8}" dt="2022-11-22T19:31:11.519" v="837" actId="26606"/>
          <ac:spMkLst>
            <pc:docMk/>
            <pc:sldMk cId="1445458661" sldId="376"/>
            <ac:spMk id="32" creationId="{081E4A58-353D-44AE-B2FC-2A74E2E400F7}"/>
          </ac:spMkLst>
        </pc:spChg>
        <pc:picChg chg="mod">
          <ac:chgData name="adam nebbs" userId="c098cad9a08a2bbf" providerId="LiveId" clId="{4117875C-9BDC-405B-B4FA-B464997A4CD8}" dt="2022-11-22T19:31:14.456" v="838" actId="27614"/>
          <ac:picMkLst>
            <pc:docMk/>
            <pc:sldMk cId="1445458661" sldId="376"/>
            <ac:picMk id="5" creationId="{AD0122B5-7A97-3300-CEC5-7E671FE3CC73}"/>
          </ac:picMkLst>
        </pc:picChg>
        <pc:picChg chg="mod">
          <ac:chgData name="adam nebbs" userId="c098cad9a08a2bbf" providerId="LiveId" clId="{4117875C-9BDC-405B-B4FA-B464997A4CD8}" dt="2022-11-22T19:31:14.640" v="839" actId="27614"/>
          <ac:picMkLst>
            <pc:docMk/>
            <pc:sldMk cId="1445458661" sldId="376"/>
            <ac:picMk id="12" creationId="{E89D485C-C001-3E09-0CA9-C7246A5E33C6}"/>
          </ac:picMkLst>
        </pc:picChg>
      </pc:sldChg>
      <pc:sldChg chg="modNotesTx">
        <pc:chgData name="adam nebbs" userId="c098cad9a08a2bbf" providerId="LiveId" clId="{4117875C-9BDC-405B-B4FA-B464997A4CD8}" dt="2022-11-22T19:45:41.274" v="1430" actId="5793"/>
        <pc:sldMkLst>
          <pc:docMk/>
          <pc:sldMk cId="262212737" sldId="379"/>
        </pc:sldMkLst>
      </pc:sldChg>
      <pc:sldChg chg="modNotesTx">
        <pc:chgData name="adam nebbs" userId="c098cad9a08a2bbf" providerId="LiveId" clId="{4117875C-9BDC-405B-B4FA-B464997A4CD8}" dt="2022-11-22T19:44:29.237" v="1422" actId="114"/>
        <pc:sldMkLst>
          <pc:docMk/>
          <pc:sldMk cId="1460124686" sldId="381"/>
        </pc:sldMkLst>
      </pc:sldChg>
      <pc:sldChg chg="modNotesTx">
        <pc:chgData name="adam nebbs" userId="c098cad9a08a2bbf" providerId="LiveId" clId="{4117875C-9BDC-405B-B4FA-B464997A4CD8}" dt="2022-11-22T19:45:09.518" v="1425" actId="33524"/>
        <pc:sldMkLst>
          <pc:docMk/>
          <pc:sldMk cId="1480869636" sldId="382"/>
        </pc:sldMkLst>
      </pc:sldChg>
      <pc:sldChg chg="modNotesTx">
        <pc:chgData name="adam nebbs" userId="c098cad9a08a2bbf" providerId="LiveId" clId="{4117875C-9BDC-405B-B4FA-B464997A4CD8}" dt="2022-11-22T19:45:23.779" v="1428" actId="5793"/>
        <pc:sldMkLst>
          <pc:docMk/>
          <pc:sldMk cId="1915021232" sldId="383"/>
        </pc:sldMkLst>
      </pc:sldChg>
      <pc:sldChg chg="modNotesTx">
        <pc:chgData name="adam nebbs" userId="c098cad9a08a2bbf" providerId="LiveId" clId="{4117875C-9BDC-405B-B4FA-B464997A4CD8}" dt="2022-11-22T19:45:57.945" v="1435" actId="20577"/>
        <pc:sldMkLst>
          <pc:docMk/>
          <pc:sldMk cId="2761824202" sldId="384"/>
        </pc:sldMkLst>
      </pc:sldChg>
      <pc:sldChg chg="modNotesTx">
        <pc:chgData name="adam nebbs" userId="c098cad9a08a2bbf" providerId="LiveId" clId="{4117875C-9BDC-405B-B4FA-B464997A4CD8}" dt="2022-11-22T19:46:19.222" v="1443" actId="5793"/>
        <pc:sldMkLst>
          <pc:docMk/>
          <pc:sldMk cId="3508345102" sldId="385"/>
        </pc:sldMkLst>
      </pc:sldChg>
      <pc:sldChg chg="modNotesTx">
        <pc:chgData name="adam nebbs" userId="c098cad9a08a2bbf" providerId="LiveId" clId="{4117875C-9BDC-405B-B4FA-B464997A4CD8}" dt="2022-11-22T19:46:05.661" v="1440" actId="20577"/>
        <pc:sldMkLst>
          <pc:docMk/>
          <pc:sldMk cId="1180109007" sldId="391"/>
        </pc:sldMkLst>
      </pc:sldChg>
      <pc:sldChg chg="modSp mod">
        <pc:chgData name="adam nebbs" userId="c098cad9a08a2bbf" providerId="LiveId" clId="{4117875C-9BDC-405B-B4FA-B464997A4CD8}" dt="2022-11-23T01:19:39.150" v="2443" actId="20577"/>
        <pc:sldMkLst>
          <pc:docMk/>
          <pc:sldMk cId="4264375778" sldId="392"/>
        </pc:sldMkLst>
        <pc:spChg chg="mod">
          <ac:chgData name="adam nebbs" userId="c098cad9a08a2bbf" providerId="LiveId" clId="{4117875C-9BDC-405B-B4FA-B464997A4CD8}" dt="2022-11-23T01:19:39.150" v="2443" actId="20577"/>
          <ac:spMkLst>
            <pc:docMk/>
            <pc:sldMk cId="4264375778" sldId="392"/>
            <ac:spMk id="3" creationId="{813EADE8-177E-42E6-BDFC-4D17180B4F24}"/>
          </ac:spMkLst>
        </pc:spChg>
      </pc:sldChg>
      <pc:sldChg chg="modNotesTx">
        <pc:chgData name="adam nebbs" userId="c098cad9a08a2bbf" providerId="LiveId" clId="{4117875C-9BDC-405B-B4FA-B464997A4CD8}" dt="2022-11-24T12:00:12.684" v="2526"/>
        <pc:sldMkLst>
          <pc:docMk/>
          <pc:sldMk cId="2210223304" sldId="394"/>
        </pc:sldMkLst>
      </pc:sldChg>
      <pc:sldChg chg="modNotesTx">
        <pc:chgData name="adam nebbs" userId="c098cad9a08a2bbf" providerId="LiveId" clId="{4117875C-9BDC-405B-B4FA-B464997A4CD8}" dt="2022-11-22T19:48:59.321" v="1581" actId="20577"/>
        <pc:sldMkLst>
          <pc:docMk/>
          <pc:sldMk cId="1977716748" sldId="398"/>
        </pc:sldMkLst>
      </pc:sldChg>
      <pc:sldChg chg="modNotesTx">
        <pc:chgData name="adam nebbs" userId="c098cad9a08a2bbf" providerId="LiveId" clId="{4117875C-9BDC-405B-B4FA-B464997A4CD8}" dt="2022-11-22T19:48:33.950" v="1565" actId="20577"/>
        <pc:sldMkLst>
          <pc:docMk/>
          <pc:sldMk cId="3306390925" sldId="399"/>
        </pc:sldMkLst>
      </pc:sldChg>
      <pc:sldChg chg="addSp delSp modSp mod modNotesTx">
        <pc:chgData name="adam nebbs" userId="c098cad9a08a2bbf" providerId="LiveId" clId="{4117875C-9BDC-405B-B4FA-B464997A4CD8}" dt="2022-11-22T21:57:36.820" v="2041" actId="20577"/>
        <pc:sldMkLst>
          <pc:docMk/>
          <pc:sldMk cId="2088557099" sldId="400"/>
        </pc:sldMkLst>
        <pc:spChg chg="mod">
          <ac:chgData name="adam nebbs" userId="c098cad9a08a2bbf" providerId="LiveId" clId="{4117875C-9BDC-405B-B4FA-B464997A4CD8}" dt="2022-11-22T19:40:50.605" v="1061" actId="26606"/>
          <ac:spMkLst>
            <pc:docMk/>
            <pc:sldMk cId="2088557099" sldId="400"/>
            <ac:spMk id="2" creationId="{3251721F-61E1-4C1C-8417-2B02331CAB2D}"/>
          </ac:spMkLst>
        </pc:spChg>
        <pc:spChg chg="mod">
          <ac:chgData name="adam nebbs" userId="c098cad9a08a2bbf" providerId="LiveId" clId="{4117875C-9BDC-405B-B4FA-B464997A4CD8}" dt="2022-11-22T19:41:21.772" v="1068" actId="113"/>
          <ac:spMkLst>
            <pc:docMk/>
            <pc:sldMk cId="2088557099" sldId="400"/>
            <ac:spMk id="3" creationId="{813EADE8-177E-42E6-BDFC-4D17180B4F24}"/>
          </ac:spMkLst>
        </pc:spChg>
        <pc:spChg chg="mod ord">
          <ac:chgData name="adam nebbs" userId="c098cad9a08a2bbf" providerId="LiveId" clId="{4117875C-9BDC-405B-B4FA-B464997A4CD8}" dt="2022-11-22T19:40:50.605" v="1061" actId="26606"/>
          <ac:spMkLst>
            <pc:docMk/>
            <pc:sldMk cId="2088557099" sldId="400"/>
            <ac:spMk id="6" creationId="{425F24AE-DC4E-1ABD-FD69-929F4D61A77D}"/>
          </ac:spMkLst>
        </pc:spChg>
        <pc:spChg chg="del">
          <ac:chgData name="adam nebbs" userId="c098cad9a08a2bbf" providerId="LiveId" clId="{4117875C-9BDC-405B-B4FA-B464997A4CD8}" dt="2022-11-22T19:40:50.605" v="1061" actId="26606"/>
          <ac:spMkLst>
            <pc:docMk/>
            <pc:sldMk cId="2088557099" sldId="400"/>
            <ac:spMk id="18" creationId="{777A147A-9ED8-46B4-8660-1B3C2AA880B5}"/>
          </ac:spMkLst>
        </pc:spChg>
        <pc:spChg chg="del">
          <ac:chgData name="adam nebbs" userId="c098cad9a08a2bbf" providerId="LiveId" clId="{4117875C-9BDC-405B-B4FA-B464997A4CD8}" dt="2022-11-22T19:40:50.605" v="1061" actId="26606"/>
          <ac:spMkLst>
            <pc:docMk/>
            <pc:sldMk cId="2088557099" sldId="400"/>
            <ac:spMk id="20" creationId="{5D6C15A0-C087-4593-8414-2B4EC1CDC3DE}"/>
          </ac:spMkLst>
        </pc:spChg>
        <pc:spChg chg="add">
          <ac:chgData name="adam nebbs" userId="c098cad9a08a2bbf" providerId="LiveId" clId="{4117875C-9BDC-405B-B4FA-B464997A4CD8}" dt="2022-11-22T19:40:50.605" v="1061" actId="26606"/>
          <ac:spMkLst>
            <pc:docMk/>
            <pc:sldMk cId="2088557099" sldId="400"/>
            <ac:spMk id="25" creationId="{827B839B-9ADE-406B-8590-F1CAEDED45A1}"/>
          </ac:spMkLst>
        </pc:spChg>
        <pc:spChg chg="add">
          <ac:chgData name="adam nebbs" userId="c098cad9a08a2bbf" providerId="LiveId" clId="{4117875C-9BDC-405B-B4FA-B464997A4CD8}" dt="2022-11-22T19:40:50.605" v="1061" actId="26606"/>
          <ac:spMkLst>
            <pc:docMk/>
            <pc:sldMk cId="2088557099" sldId="400"/>
            <ac:spMk id="27" creationId="{CFE45BF0-46DB-408C-B5F7-7B11716805D4}"/>
          </ac:spMkLst>
        </pc:spChg>
        <pc:spChg chg="add">
          <ac:chgData name="adam nebbs" userId="c098cad9a08a2bbf" providerId="LiveId" clId="{4117875C-9BDC-405B-B4FA-B464997A4CD8}" dt="2022-11-22T19:40:50.605" v="1061" actId="26606"/>
          <ac:spMkLst>
            <pc:docMk/>
            <pc:sldMk cId="2088557099" sldId="400"/>
            <ac:spMk id="29" creationId="{2AEBC8F2-97B1-41B4-93F1-2D289E197FBA}"/>
          </ac:spMkLst>
        </pc:spChg>
        <pc:spChg chg="add">
          <ac:chgData name="adam nebbs" userId="c098cad9a08a2bbf" providerId="LiveId" clId="{4117875C-9BDC-405B-B4FA-B464997A4CD8}" dt="2022-11-22T19:40:50.605" v="1061" actId="26606"/>
          <ac:spMkLst>
            <pc:docMk/>
            <pc:sldMk cId="2088557099" sldId="400"/>
            <ac:spMk id="31" creationId="{472E3A19-F5D5-48FC-BB9C-48C2F68F598B}"/>
          </ac:spMkLst>
        </pc:spChg>
        <pc:spChg chg="add">
          <ac:chgData name="adam nebbs" userId="c098cad9a08a2bbf" providerId="LiveId" clId="{4117875C-9BDC-405B-B4FA-B464997A4CD8}" dt="2022-11-22T19:40:50.605" v="1061" actId="26606"/>
          <ac:spMkLst>
            <pc:docMk/>
            <pc:sldMk cId="2088557099" sldId="400"/>
            <ac:spMk id="33" creationId="{7A62E32F-BB65-43A8-8EB5-92346890E549}"/>
          </ac:spMkLst>
        </pc:spChg>
        <pc:spChg chg="add">
          <ac:chgData name="adam nebbs" userId="c098cad9a08a2bbf" providerId="LiveId" clId="{4117875C-9BDC-405B-B4FA-B464997A4CD8}" dt="2022-11-22T19:40:50.605" v="1061" actId="26606"/>
          <ac:spMkLst>
            <pc:docMk/>
            <pc:sldMk cId="2088557099" sldId="400"/>
            <ac:spMk id="35" creationId="{14E91B64-9FCC-451E-AFB4-A827D6329367}"/>
          </ac:spMkLst>
        </pc:spChg>
        <pc:picChg chg="mod">
          <ac:chgData name="adam nebbs" userId="c098cad9a08a2bbf" providerId="LiveId" clId="{4117875C-9BDC-405B-B4FA-B464997A4CD8}" dt="2022-11-22T19:40:53.206" v="1062" actId="27614"/>
          <ac:picMkLst>
            <pc:docMk/>
            <pc:sldMk cId="2088557099" sldId="400"/>
            <ac:picMk id="5" creationId="{28E32782-A049-BB24-B6A4-61538AA5F1EC}"/>
          </ac:picMkLst>
        </pc:picChg>
        <pc:picChg chg="mod">
          <ac:chgData name="adam nebbs" userId="c098cad9a08a2bbf" providerId="LiveId" clId="{4117875C-9BDC-405B-B4FA-B464997A4CD8}" dt="2022-11-22T19:40:53.519" v="1063" actId="27614"/>
          <ac:picMkLst>
            <pc:docMk/>
            <pc:sldMk cId="2088557099" sldId="400"/>
            <ac:picMk id="12" creationId="{D81FBF28-2903-8C32-D13D-2B0D5A02A46C}"/>
          </ac:picMkLst>
        </pc:picChg>
      </pc:sldChg>
      <pc:sldChg chg="modSp mod modNotesTx">
        <pc:chgData name="adam nebbs" userId="c098cad9a08a2bbf" providerId="LiveId" clId="{4117875C-9BDC-405B-B4FA-B464997A4CD8}" dt="2022-11-24T12:00:16.617" v="2528"/>
        <pc:sldMkLst>
          <pc:docMk/>
          <pc:sldMk cId="1610231839" sldId="401"/>
        </pc:sldMkLst>
        <pc:spChg chg="mod">
          <ac:chgData name="adam nebbs" userId="c098cad9a08a2bbf" providerId="LiveId" clId="{4117875C-9BDC-405B-B4FA-B464997A4CD8}" dt="2022-11-23T01:13:42.502" v="2403" actId="27636"/>
          <ac:spMkLst>
            <pc:docMk/>
            <pc:sldMk cId="1610231839" sldId="401"/>
            <ac:spMk id="3" creationId="{813EADE8-177E-42E6-BDFC-4D17180B4F24}"/>
          </ac:spMkLst>
        </pc:spChg>
      </pc:sldChg>
      <pc:sldChg chg="addSp delSp mod modNotesTx">
        <pc:chgData name="adam nebbs" userId="c098cad9a08a2bbf" providerId="LiveId" clId="{4117875C-9BDC-405B-B4FA-B464997A4CD8}" dt="2022-11-24T12:00:27.845" v="2530"/>
        <pc:sldMkLst>
          <pc:docMk/>
          <pc:sldMk cId="3682881507" sldId="403"/>
        </pc:sldMkLst>
        <pc:spChg chg="add del">
          <ac:chgData name="adam nebbs" userId="c098cad9a08a2bbf" providerId="LiveId" clId="{4117875C-9BDC-405B-B4FA-B464997A4CD8}" dt="2022-11-22T19:49:25.828" v="1585" actId="26606"/>
          <ac:spMkLst>
            <pc:docMk/>
            <pc:sldMk cId="3682881507" sldId="403"/>
            <ac:spMk id="3" creationId="{813EADE8-177E-42E6-BDFC-4D17180B4F24}"/>
          </ac:spMkLst>
        </pc:spChg>
        <pc:graphicFrameChg chg="add del">
          <ac:chgData name="adam nebbs" userId="c098cad9a08a2bbf" providerId="LiveId" clId="{4117875C-9BDC-405B-B4FA-B464997A4CD8}" dt="2022-11-22T19:49:20.802" v="1583" actId="26606"/>
          <ac:graphicFrameMkLst>
            <pc:docMk/>
            <pc:sldMk cId="3682881507" sldId="403"/>
            <ac:graphicFrameMk id="39" creationId="{B76056B5-347F-7BAA-D2A4-D9B0BA44976A}"/>
          </ac:graphicFrameMkLst>
        </pc:graphicFrameChg>
        <pc:graphicFrameChg chg="add del">
          <ac:chgData name="adam nebbs" userId="c098cad9a08a2bbf" providerId="LiveId" clId="{4117875C-9BDC-405B-B4FA-B464997A4CD8}" dt="2022-11-22T19:49:25.828" v="1585" actId="26606"/>
          <ac:graphicFrameMkLst>
            <pc:docMk/>
            <pc:sldMk cId="3682881507" sldId="403"/>
            <ac:graphicFrameMk id="40" creationId="{E0F72E7D-92AC-8B0B-632D-5EF4B5F99D8E}"/>
          </ac:graphicFrameMkLst>
        </pc:graphicFrameChg>
      </pc:sldChg>
      <pc:sldChg chg="modSp mod modNotesTx">
        <pc:chgData name="adam nebbs" userId="c098cad9a08a2bbf" providerId="LiveId" clId="{4117875C-9BDC-405B-B4FA-B464997A4CD8}" dt="2022-11-24T12:00:29.759" v="2531"/>
        <pc:sldMkLst>
          <pc:docMk/>
          <pc:sldMk cId="1579986520" sldId="404"/>
        </pc:sldMkLst>
        <pc:spChg chg="mod">
          <ac:chgData name="adam nebbs" userId="c098cad9a08a2bbf" providerId="LiveId" clId="{4117875C-9BDC-405B-B4FA-B464997A4CD8}" dt="2022-11-22T19:53:26.875" v="1865" actId="20577"/>
          <ac:spMkLst>
            <pc:docMk/>
            <pc:sldMk cId="1579986520" sldId="404"/>
            <ac:spMk id="3" creationId="{813EADE8-177E-42E6-BDFC-4D17180B4F24}"/>
          </ac:spMkLst>
        </pc:spChg>
      </pc:sldChg>
      <pc:sldChg chg="modNotesTx">
        <pc:chgData name="adam nebbs" userId="c098cad9a08a2bbf" providerId="LiveId" clId="{4117875C-9BDC-405B-B4FA-B464997A4CD8}" dt="2022-11-22T20:16:34.160" v="1942" actId="20577"/>
        <pc:sldMkLst>
          <pc:docMk/>
          <pc:sldMk cId="4190362574" sldId="406"/>
        </pc:sldMkLst>
      </pc:sldChg>
      <pc:sldChg chg="modNotesTx">
        <pc:chgData name="adam nebbs" userId="c098cad9a08a2bbf" providerId="LiveId" clId="{4117875C-9BDC-405B-B4FA-B464997A4CD8}" dt="2022-11-22T20:19:41.785" v="1986" actId="20577"/>
        <pc:sldMkLst>
          <pc:docMk/>
          <pc:sldMk cId="3234722515" sldId="407"/>
        </pc:sldMkLst>
      </pc:sldChg>
      <pc:sldChg chg="modNotesTx">
        <pc:chgData name="adam nebbs" userId="c098cad9a08a2bbf" providerId="LiveId" clId="{4117875C-9BDC-405B-B4FA-B464997A4CD8}" dt="2022-11-22T19:28:06.401" v="789"/>
        <pc:sldMkLst>
          <pc:docMk/>
          <pc:sldMk cId="359586" sldId="408"/>
        </pc:sldMkLst>
      </pc:sldChg>
      <pc:sldChg chg="modNotesTx">
        <pc:chgData name="adam nebbs" userId="c098cad9a08a2bbf" providerId="LiveId" clId="{4117875C-9BDC-405B-B4FA-B464997A4CD8}" dt="2022-11-22T20:19:38.998" v="1985" actId="20577"/>
        <pc:sldMkLst>
          <pc:docMk/>
          <pc:sldMk cId="165991564" sldId="409"/>
        </pc:sldMkLst>
      </pc:sldChg>
      <pc:sldChg chg="modSp mod modNotesTx">
        <pc:chgData name="adam nebbs" userId="c098cad9a08a2bbf" providerId="LiveId" clId="{4117875C-9BDC-405B-B4FA-B464997A4CD8}" dt="2022-11-23T01:14:53.349" v="2413" actId="2711"/>
        <pc:sldMkLst>
          <pc:docMk/>
          <pc:sldMk cId="960794337" sldId="410"/>
        </pc:sldMkLst>
        <pc:spChg chg="mod">
          <ac:chgData name="adam nebbs" userId="c098cad9a08a2bbf" providerId="LiveId" clId="{4117875C-9BDC-405B-B4FA-B464997A4CD8}" dt="2022-11-23T01:14:53.349" v="2413" actId="2711"/>
          <ac:spMkLst>
            <pc:docMk/>
            <pc:sldMk cId="960794337" sldId="410"/>
            <ac:spMk id="2" creationId="{3251721F-61E1-4C1C-8417-2B02331CAB2D}"/>
          </ac:spMkLst>
        </pc:spChg>
        <pc:spChg chg="mod">
          <ac:chgData name="adam nebbs" userId="c098cad9a08a2bbf" providerId="LiveId" clId="{4117875C-9BDC-405B-B4FA-B464997A4CD8}" dt="2022-11-23T01:14:49.071" v="2412" actId="2711"/>
          <ac:spMkLst>
            <pc:docMk/>
            <pc:sldMk cId="960794337" sldId="410"/>
            <ac:spMk id="10" creationId="{697BE82D-A5F6-61C4-72DC-139D1F1EE6FC}"/>
          </ac:spMkLst>
        </pc:spChg>
      </pc:sldChg>
      <pc:sldChg chg="modNotesTx">
        <pc:chgData name="adam nebbs" userId="c098cad9a08a2bbf" providerId="LiveId" clId="{4117875C-9BDC-405B-B4FA-B464997A4CD8}" dt="2022-11-22T20:19:32.120" v="1983" actId="20577"/>
        <pc:sldMkLst>
          <pc:docMk/>
          <pc:sldMk cId="1674943952" sldId="411"/>
        </pc:sldMkLst>
      </pc:sldChg>
      <pc:sldChg chg="modNotesTx">
        <pc:chgData name="adam nebbs" userId="c098cad9a08a2bbf" providerId="LiveId" clId="{4117875C-9BDC-405B-B4FA-B464997A4CD8}" dt="2022-11-22T20:19:29.589" v="1982" actId="20577"/>
        <pc:sldMkLst>
          <pc:docMk/>
          <pc:sldMk cId="3818941619" sldId="412"/>
        </pc:sldMkLst>
      </pc:sldChg>
      <pc:sldChg chg="modNotesTx">
        <pc:chgData name="adam nebbs" userId="c098cad9a08a2bbf" providerId="LiveId" clId="{4117875C-9BDC-405B-B4FA-B464997A4CD8}" dt="2022-11-22T20:19:27.022" v="1981" actId="20577"/>
        <pc:sldMkLst>
          <pc:docMk/>
          <pc:sldMk cId="754725933" sldId="413"/>
        </pc:sldMkLst>
      </pc:sldChg>
      <pc:sldChg chg="del modNotesTx">
        <pc:chgData name="adam nebbs" userId="c098cad9a08a2bbf" providerId="LiveId" clId="{4117875C-9BDC-405B-B4FA-B464997A4CD8}" dt="2022-11-24T11:57:16.656" v="2444" actId="2696"/>
        <pc:sldMkLst>
          <pc:docMk/>
          <pc:sldMk cId="1189388334" sldId="422"/>
        </pc:sldMkLst>
      </pc:sldChg>
      <pc:sldChg chg="addSp delSp modSp mod setBg modNotesTx">
        <pc:chgData name="adam nebbs" userId="c098cad9a08a2bbf" providerId="LiveId" clId="{4117875C-9BDC-405B-B4FA-B464997A4CD8}" dt="2022-11-23T01:15:36.444" v="2415" actId="2711"/>
        <pc:sldMkLst>
          <pc:docMk/>
          <pc:sldMk cId="3445933568" sldId="438"/>
        </pc:sldMkLst>
        <pc:spChg chg="mod">
          <ac:chgData name="adam nebbs" userId="c098cad9a08a2bbf" providerId="LiveId" clId="{4117875C-9BDC-405B-B4FA-B464997A4CD8}" dt="2022-11-23T01:15:36.444" v="2415" actId="2711"/>
          <ac:spMkLst>
            <pc:docMk/>
            <pc:sldMk cId="3445933568" sldId="438"/>
            <ac:spMk id="2" creationId="{49D2665C-CC8B-9694-5FCA-2DEC82EF0DCE}"/>
          </ac:spMkLst>
        </pc:spChg>
        <pc:spChg chg="mod">
          <ac:chgData name="adam nebbs" userId="c098cad9a08a2bbf" providerId="LiveId" clId="{4117875C-9BDC-405B-B4FA-B464997A4CD8}" dt="2022-11-23T01:15:31.895" v="2414" actId="2711"/>
          <ac:spMkLst>
            <pc:docMk/>
            <pc:sldMk cId="3445933568" sldId="438"/>
            <ac:spMk id="3" creationId="{B7407576-876D-3A41-9CF0-22CA4323EB7A}"/>
          </ac:spMkLst>
        </pc:spChg>
        <pc:spChg chg="mod">
          <ac:chgData name="adam nebbs" userId="c098cad9a08a2bbf" providerId="LiveId" clId="{4117875C-9BDC-405B-B4FA-B464997A4CD8}" dt="2022-11-22T19:46:37.232" v="1444" actId="26606"/>
          <ac:spMkLst>
            <pc:docMk/>
            <pc:sldMk cId="3445933568" sldId="438"/>
            <ac:spMk id="4" creationId="{4106FF2D-B51C-6BB8-1C08-DFE2DC53E537}"/>
          </ac:spMkLst>
        </pc:spChg>
        <pc:spChg chg="add">
          <ac:chgData name="adam nebbs" userId="c098cad9a08a2bbf" providerId="LiveId" clId="{4117875C-9BDC-405B-B4FA-B464997A4CD8}" dt="2022-11-22T19:46:37.232" v="1444" actId="26606"/>
          <ac:spMkLst>
            <pc:docMk/>
            <pc:sldMk cId="3445933568" sldId="438"/>
            <ac:spMk id="9" creationId="{827B839B-9ADE-406B-8590-F1CAEDED45A1}"/>
          </ac:spMkLst>
        </pc:spChg>
        <pc:spChg chg="add">
          <ac:chgData name="adam nebbs" userId="c098cad9a08a2bbf" providerId="LiveId" clId="{4117875C-9BDC-405B-B4FA-B464997A4CD8}" dt="2022-11-22T19:46:37.232" v="1444" actId="26606"/>
          <ac:spMkLst>
            <pc:docMk/>
            <pc:sldMk cId="3445933568" sldId="438"/>
            <ac:spMk id="11" creationId="{CFE45BF0-46DB-408C-B5F7-7B11716805D4}"/>
          </ac:spMkLst>
        </pc:spChg>
        <pc:spChg chg="add">
          <ac:chgData name="adam nebbs" userId="c098cad9a08a2bbf" providerId="LiveId" clId="{4117875C-9BDC-405B-B4FA-B464997A4CD8}" dt="2022-11-22T19:46:37.232" v="1444" actId="26606"/>
          <ac:spMkLst>
            <pc:docMk/>
            <pc:sldMk cId="3445933568" sldId="438"/>
            <ac:spMk id="13" creationId="{2AEBC8F2-97B1-41B4-93F1-2D289E197FBA}"/>
          </ac:spMkLst>
        </pc:spChg>
        <pc:spChg chg="add">
          <ac:chgData name="adam nebbs" userId="c098cad9a08a2bbf" providerId="LiveId" clId="{4117875C-9BDC-405B-B4FA-B464997A4CD8}" dt="2022-11-22T19:46:37.232" v="1444" actId="26606"/>
          <ac:spMkLst>
            <pc:docMk/>
            <pc:sldMk cId="3445933568" sldId="438"/>
            <ac:spMk id="15" creationId="{472E3A19-F5D5-48FC-BB9C-48C2F68F598B}"/>
          </ac:spMkLst>
        </pc:spChg>
        <pc:spChg chg="add">
          <ac:chgData name="adam nebbs" userId="c098cad9a08a2bbf" providerId="LiveId" clId="{4117875C-9BDC-405B-B4FA-B464997A4CD8}" dt="2022-11-22T19:46:37.232" v="1444" actId="26606"/>
          <ac:spMkLst>
            <pc:docMk/>
            <pc:sldMk cId="3445933568" sldId="438"/>
            <ac:spMk id="17" creationId="{7A62E32F-BB65-43A8-8EB5-92346890E549}"/>
          </ac:spMkLst>
        </pc:spChg>
        <pc:spChg chg="add">
          <ac:chgData name="adam nebbs" userId="c098cad9a08a2bbf" providerId="LiveId" clId="{4117875C-9BDC-405B-B4FA-B464997A4CD8}" dt="2022-11-22T19:46:37.232" v="1444" actId="26606"/>
          <ac:spMkLst>
            <pc:docMk/>
            <pc:sldMk cId="3445933568" sldId="438"/>
            <ac:spMk id="19" creationId="{14E91B64-9FCC-451E-AFB4-A827D6329367}"/>
          </ac:spMkLst>
        </pc:spChg>
        <pc:picChg chg="add mod">
          <ac:chgData name="adam nebbs" userId="c098cad9a08a2bbf" providerId="LiveId" clId="{4117875C-9BDC-405B-B4FA-B464997A4CD8}" dt="2022-11-22T19:46:43.787" v="1445"/>
          <ac:picMkLst>
            <pc:docMk/>
            <pc:sldMk cId="3445933568" sldId="438"/>
            <ac:picMk id="5" creationId="{8CD5D77D-ACB9-CD01-E3CE-2C9346487728}"/>
          </ac:picMkLst>
        </pc:picChg>
        <pc:picChg chg="add del mod">
          <ac:chgData name="adam nebbs" userId="c098cad9a08a2bbf" providerId="LiveId" clId="{4117875C-9BDC-405B-B4FA-B464997A4CD8}" dt="2022-11-22T19:46:57.269" v="1449"/>
          <ac:picMkLst>
            <pc:docMk/>
            <pc:sldMk cId="3445933568" sldId="438"/>
            <ac:picMk id="6" creationId="{955B8636-C6A0-1D03-8D1C-7C5FEB0FA0CE}"/>
          </ac:picMkLst>
        </pc:picChg>
      </pc:sldChg>
      <pc:sldChg chg="addSp delSp modSp mod setBg delDesignElem modNotesTx">
        <pc:chgData name="adam nebbs" userId="c098cad9a08a2bbf" providerId="LiveId" clId="{4117875C-9BDC-405B-B4FA-B464997A4CD8}" dt="2022-11-23T01:14:13.442" v="2411" actId="5793"/>
        <pc:sldMkLst>
          <pc:docMk/>
          <pc:sldMk cId="3500190003" sldId="443"/>
        </pc:sldMkLst>
        <pc:spChg chg="mod">
          <ac:chgData name="adam nebbs" userId="c098cad9a08a2bbf" providerId="LiveId" clId="{4117875C-9BDC-405B-B4FA-B464997A4CD8}" dt="2022-11-23T01:10:07.908" v="2206" actId="26606"/>
          <ac:spMkLst>
            <pc:docMk/>
            <pc:sldMk cId="3500190003" sldId="443"/>
            <ac:spMk id="2" creationId="{02797024-2422-412B-AB88-9449A44E602E}"/>
          </ac:spMkLst>
        </pc:spChg>
        <pc:spChg chg="mod ord">
          <ac:chgData name="adam nebbs" userId="c098cad9a08a2bbf" providerId="LiveId" clId="{4117875C-9BDC-405B-B4FA-B464997A4CD8}" dt="2022-11-23T01:10:07.908" v="2206" actId="26606"/>
          <ac:spMkLst>
            <pc:docMk/>
            <pc:sldMk cId="3500190003" sldId="443"/>
            <ac:spMk id="3" creationId="{B863B6EE-B69A-3334-46C1-B5A04BED8F83}"/>
          </ac:spMkLst>
        </pc:spChg>
        <pc:spChg chg="mod">
          <ac:chgData name="adam nebbs" userId="c098cad9a08a2bbf" providerId="LiveId" clId="{4117875C-9BDC-405B-B4FA-B464997A4CD8}" dt="2022-11-22T19:24:27.424" v="670" actId="26606"/>
          <ac:spMkLst>
            <pc:docMk/>
            <pc:sldMk cId="3500190003" sldId="443"/>
            <ac:spMk id="5" creationId="{EF1D51C4-2B27-0023-AB3B-00C2B4FE725E}"/>
          </ac:spMkLst>
        </pc:spChg>
        <pc:spChg chg="add mod ord">
          <ac:chgData name="adam nebbs" userId="c098cad9a08a2bbf" providerId="LiveId" clId="{4117875C-9BDC-405B-B4FA-B464997A4CD8}" dt="2022-11-23T01:14:13.442" v="2411" actId="5793"/>
          <ac:spMkLst>
            <pc:docMk/>
            <pc:sldMk cId="3500190003" sldId="443"/>
            <ac:spMk id="5" creationId="{F88D43B6-F81C-370D-ABAE-BCC05E953980}"/>
          </ac:spMkLst>
        </pc:spChg>
        <pc:spChg chg="add del">
          <ac:chgData name="adam nebbs" userId="c098cad9a08a2bbf" providerId="LiveId" clId="{4117875C-9BDC-405B-B4FA-B464997A4CD8}" dt="2022-11-23T01:10:07.908" v="2206" actId="26606"/>
          <ac:spMkLst>
            <pc:docMk/>
            <pc:sldMk cId="3500190003" sldId="443"/>
            <ac:spMk id="396" creationId="{D12DDE76-C203-4047-9998-63900085B5E8}"/>
          </ac:spMkLst>
        </pc:spChg>
        <pc:spChg chg="add del">
          <ac:chgData name="adam nebbs" userId="c098cad9a08a2bbf" providerId="LiveId" clId="{4117875C-9BDC-405B-B4FA-B464997A4CD8}" dt="2022-11-23T01:10:07.896" v="2205" actId="26606"/>
          <ac:spMkLst>
            <pc:docMk/>
            <pc:sldMk cId="3500190003" sldId="443"/>
            <ac:spMk id="401" creationId="{2B566528-1B12-4246-9431-5C2D7D081168}"/>
          </ac:spMkLst>
        </pc:spChg>
        <pc:spChg chg="add del">
          <ac:chgData name="adam nebbs" userId="c098cad9a08a2bbf" providerId="LiveId" clId="{4117875C-9BDC-405B-B4FA-B464997A4CD8}" dt="2022-11-23T01:10:07.896" v="2205" actId="26606"/>
          <ac:spMkLst>
            <pc:docMk/>
            <pc:sldMk cId="3500190003" sldId="443"/>
            <ac:spMk id="403" creationId="{2E80C965-DB6D-4F81-9E9E-B027384D0BD6}"/>
          </ac:spMkLst>
        </pc:spChg>
        <pc:spChg chg="add del">
          <ac:chgData name="adam nebbs" userId="c098cad9a08a2bbf" providerId="LiveId" clId="{4117875C-9BDC-405B-B4FA-B464997A4CD8}" dt="2022-11-23T01:10:07.896" v="2205" actId="26606"/>
          <ac:spMkLst>
            <pc:docMk/>
            <pc:sldMk cId="3500190003" sldId="443"/>
            <ac:spMk id="405" creationId="{A580F890-B085-4E95-96AA-55AEBEC5CE6E}"/>
          </ac:spMkLst>
        </pc:spChg>
        <pc:spChg chg="add del">
          <ac:chgData name="adam nebbs" userId="c098cad9a08a2bbf" providerId="LiveId" clId="{4117875C-9BDC-405B-B4FA-B464997A4CD8}" dt="2022-11-23T01:10:07.896" v="2205" actId="26606"/>
          <ac:spMkLst>
            <pc:docMk/>
            <pc:sldMk cId="3500190003" sldId="443"/>
            <ac:spMk id="407" creationId="{D3F51FEB-38FB-4F6C-9F7B-2F2AFAB65463}"/>
          </ac:spMkLst>
        </pc:spChg>
        <pc:spChg chg="add del">
          <ac:chgData name="adam nebbs" userId="c098cad9a08a2bbf" providerId="LiveId" clId="{4117875C-9BDC-405B-B4FA-B464997A4CD8}" dt="2022-11-23T01:10:07.896" v="2205" actId="26606"/>
          <ac:spMkLst>
            <pc:docMk/>
            <pc:sldMk cId="3500190003" sldId="443"/>
            <ac:spMk id="409" creationId="{1E547BA6-BAE0-43BB-A7CA-60F69CE252F0}"/>
          </ac:spMkLst>
        </pc:spChg>
        <pc:spChg chg="add">
          <ac:chgData name="adam nebbs" userId="c098cad9a08a2bbf" providerId="LiveId" clId="{4117875C-9BDC-405B-B4FA-B464997A4CD8}" dt="2022-11-23T01:10:07.908" v="2206" actId="26606"/>
          <ac:spMkLst>
            <pc:docMk/>
            <pc:sldMk cId="3500190003" sldId="443"/>
            <ac:spMk id="411" creationId="{907EF6B7-1338-4443-8C46-6A318D952DFD}"/>
          </ac:spMkLst>
        </pc:spChg>
        <pc:spChg chg="add">
          <ac:chgData name="adam nebbs" userId="c098cad9a08a2bbf" providerId="LiveId" clId="{4117875C-9BDC-405B-B4FA-B464997A4CD8}" dt="2022-11-23T01:10:07.908" v="2206" actId="26606"/>
          <ac:spMkLst>
            <pc:docMk/>
            <pc:sldMk cId="3500190003" sldId="443"/>
            <ac:spMk id="412" creationId="{DAAE4CDD-124C-4DCF-9584-B6033B545DD5}"/>
          </ac:spMkLst>
        </pc:spChg>
        <pc:spChg chg="add">
          <ac:chgData name="adam nebbs" userId="c098cad9a08a2bbf" providerId="LiveId" clId="{4117875C-9BDC-405B-B4FA-B464997A4CD8}" dt="2022-11-23T01:10:07.908" v="2206" actId="26606"/>
          <ac:spMkLst>
            <pc:docMk/>
            <pc:sldMk cId="3500190003" sldId="443"/>
            <ac:spMk id="413" creationId="{081E4A58-353D-44AE-B2FC-2A74E2E400F7}"/>
          </ac:spMkLst>
        </pc:spChg>
        <pc:graphicFrameChg chg="del mod modGraphic">
          <ac:chgData name="adam nebbs" userId="c098cad9a08a2bbf" providerId="LiveId" clId="{4117875C-9BDC-405B-B4FA-B464997A4CD8}" dt="2022-11-23T01:07:08.722" v="2044" actId="478"/>
          <ac:graphicFrameMkLst>
            <pc:docMk/>
            <pc:sldMk cId="3500190003" sldId="443"/>
            <ac:graphicFrameMk id="14" creationId="{17D0CFA1-308E-F48C-FB1D-00D52F9C261B}"/>
          </ac:graphicFrameMkLst>
        </pc:graphicFrameChg>
        <pc:picChg chg="mod">
          <ac:chgData name="adam nebbs" userId="c098cad9a08a2bbf" providerId="LiveId" clId="{4117875C-9BDC-405B-B4FA-B464997A4CD8}" dt="2022-11-22T19:24:30.261" v="671" actId="27614"/>
          <ac:picMkLst>
            <pc:docMk/>
            <pc:sldMk cId="3500190003" sldId="443"/>
            <ac:picMk id="391" creationId="{4CCD8DFA-B417-8B6E-C006-D384E9AE940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A2FA0-8B11-4EEC-A160-B510A3C6E3DD}" type="datetimeFigureOut">
              <a:rPr lang="en-AU" smtClean="0"/>
              <a:t>30/11/2022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431D5-8FE2-44BA-90BD-9A3757EEFCD6}" type="slidenum">
              <a:rPr lang="en-AU" smtClean="0"/>
              <a:t>‹#›</a:t>
            </a:fld>
            <a:endParaRPr lang="en-AU"/>
          </a:p>
        </p:txBody>
      </p:sp>
    </p:spTree>
    <p:extLst>
      <p:ext uri="{BB962C8B-B14F-4D97-AF65-F5344CB8AC3E}">
        <p14:creationId xmlns:p14="http://schemas.microsoft.com/office/powerpoint/2010/main" val="359371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Facilitator: Sharon</a:t>
            </a:r>
          </a:p>
        </p:txBody>
      </p:sp>
      <p:sp>
        <p:nvSpPr>
          <p:cNvPr id="4" name="Slide Number Placeholder 3"/>
          <p:cNvSpPr>
            <a:spLocks noGrp="1"/>
          </p:cNvSpPr>
          <p:nvPr>
            <p:ph type="sldNum" sz="quarter" idx="5"/>
          </p:nvPr>
        </p:nvSpPr>
        <p:spPr/>
        <p:txBody>
          <a:bodyPr/>
          <a:lstStyle/>
          <a:p>
            <a:fld id="{856A11DB-CCC3-9544-8274-85DF359E0AB9}" type="slidenum">
              <a:rPr lang="en-AU" smtClean="0"/>
              <a:t>1</a:t>
            </a:fld>
            <a:endParaRPr lang="en-AU"/>
          </a:p>
        </p:txBody>
      </p:sp>
    </p:spTree>
    <p:extLst>
      <p:ext uri="{BB962C8B-B14F-4D97-AF65-F5344CB8AC3E}">
        <p14:creationId xmlns:p14="http://schemas.microsoft.com/office/powerpoint/2010/main" val="2686129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Toby</a:t>
            </a:r>
          </a:p>
        </p:txBody>
      </p:sp>
      <p:sp>
        <p:nvSpPr>
          <p:cNvPr id="4" name="Slide Number Placeholder 3"/>
          <p:cNvSpPr>
            <a:spLocks noGrp="1"/>
          </p:cNvSpPr>
          <p:nvPr>
            <p:ph type="sldNum" sz="quarter" idx="5"/>
          </p:nvPr>
        </p:nvSpPr>
        <p:spPr/>
        <p:txBody>
          <a:bodyPr/>
          <a:lstStyle/>
          <a:p>
            <a:fld id="{B38431D5-8FE2-44BA-90BD-9A3757EEFCD6}" type="slidenum">
              <a:rPr lang="en-AU" smtClean="0"/>
              <a:t>10</a:t>
            </a:fld>
            <a:endParaRPr lang="en-AU"/>
          </a:p>
        </p:txBody>
      </p:sp>
    </p:spTree>
    <p:extLst>
      <p:ext uri="{BB962C8B-B14F-4D97-AF65-F5344CB8AC3E}">
        <p14:creationId xmlns:p14="http://schemas.microsoft.com/office/powerpoint/2010/main" val="2525047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Toby</a:t>
            </a:r>
          </a:p>
        </p:txBody>
      </p:sp>
      <p:sp>
        <p:nvSpPr>
          <p:cNvPr id="4" name="Slide Number Placeholder 3"/>
          <p:cNvSpPr>
            <a:spLocks noGrp="1"/>
          </p:cNvSpPr>
          <p:nvPr>
            <p:ph type="sldNum" sz="quarter" idx="5"/>
          </p:nvPr>
        </p:nvSpPr>
        <p:spPr/>
        <p:txBody>
          <a:bodyPr/>
          <a:lstStyle/>
          <a:p>
            <a:fld id="{B38431D5-8FE2-44BA-90BD-9A3757EEFCD6}" type="slidenum">
              <a:rPr lang="en-AU" smtClean="0"/>
              <a:t>11</a:t>
            </a:fld>
            <a:endParaRPr lang="en-AU"/>
          </a:p>
        </p:txBody>
      </p:sp>
    </p:spTree>
    <p:extLst>
      <p:ext uri="{BB962C8B-B14F-4D97-AF65-F5344CB8AC3E}">
        <p14:creationId xmlns:p14="http://schemas.microsoft.com/office/powerpoint/2010/main" val="1158247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Toby</a:t>
            </a:r>
          </a:p>
        </p:txBody>
      </p:sp>
      <p:sp>
        <p:nvSpPr>
          <p:cNvPr id="4" name="Slide Number Placeholder 3"/>
          <p:cNvSpPr>
            <a:spLocks noGrp="1"/>
          </p:cNvSpPr>
          <p:nvPr>
            <p:ph type="sldNum" sz="quarter" idx="5"/>
          </p:nvPr>
        </p:nvSpPr>
        <p:spPr/>
        <p:txBody>
          <a:bodyPr/>
          <a:lstStyle/>
          <a:p>
            <a:fld id="{B38431D5-8FE2-44BA-90BD-9A3757EEFCD6}" type="slidenum">
              <a:rPr lang="en-AU" smtClean="0"/>
              <a:t>12</a:t>
            </a:fld>
            <a:endParaRPr lang="en-AU"/>
          </a:p>
        </p:txBody>
      </p:sp>
    </p:spTree>
    <p:extLst>
      <p:ext uri="{BB962C8B-B14F-4D97-AF65-F5344CB8AC3E}">
        <p14:creationId xmlns:p14="http://schemas.microsoft.com/office/powerpoint/2010/main" val="2212856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cs typeface="Calibri"/>
              </a:rPr>
              <a:t>Time – 1</a:t>
            </a:r>
            <a:r>
              <a:rPr lang="en-AU" b="1" dirty="0"/>
              <a:t>0 minutes</a:t>
            </a:r>
          </a:p>
          <a:p>
            <a:pPr marL="0" indent="0">
              <a:buFont typeface="Arial" panose="020B0604020202020204" pitchFamily="34" charset="0"/>
              <a:buNone/>
            </a:pPr>
            <a:endParaRPr lang="en-AU" b="1" dirty="0">
              <a:cs typeface="Calibri"/>
            </a:endParaRPr>
          </a:p>
          <a:p>
            <a:pPr marL="0" indent="0">
              <a:buFont typeface="Arial" panose="020B0604020202020204" pitchFamily="34" charset="0"/>
              <a:buNone/>
            </a:pPr>
            <a:r>
              <a:rPr lang="en-AU" b="1" dirty="0">
                <a:cs typeface="Calibri"/>
              </a:rPr>
              <a:t>Toby</a:t>
            </a:r>
          </a:p>
        </p:txBody>
      </p:sp>
      <p:sp>
        <p:nvSpPr>
          <p:cNvPr id="4" name="Slide Number Placeholder 3"/>
          <p:cNvSpPr>
            <a:spLocks noGrp="1"/>
          </p:cNvSpPr>
          <p:nvPr>
            <p:ph type="sldNum" sz="quarter" idx="5"/>
          </p:nvPr>
        </p:nvSpPr>
        <p:spPr/>
        <p:txBody>
          <a:bodyPr/>
          <a:lstStyle/>
          <a:p>
            <a:fld id="{B38431D5-8FE2-44BA-90BD-9A3757EEFCD6}" type="slidenum">
              <a:rPr lang="en-AU" smtClean="0"/>
              <a:t>13</a:t>
            </a:fld>
            <a:endParaRPr lang="en-AU"/>
          </a:p>
        </p:txBody>
      </p:sp>
    </p:spTree>
    <p:extLst>
      <p:ext uri="{BB962C8B-B14F-4D97-AF65-F5344CB8AC3E}">
        <p14:creationId xmlns:p14="http://schemas.microsoft.com/office/powerpoint/2010/main" val="3147176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Toby</a:t>
            </a:r>
          </a:p>
        </p:txBody>
      </p:sp>
      <p:sp>
        <p:nvSpPr>
          <p:cNvPr id="4" name="Slide Number Placeholder 3"/>
          <p:cNvSpPr>
            <a:spLocks noGrp="1"/>
          </p:cNvSpPr>
          <p:nvPr>
            <p:ph type="sldNum" sz="quarter" idx="5"/>
          </p:nvPr>
        </p:nvSpPr>
        <p:spPr/>
        <p:txBody>
          <a:bodyPr/>
          <a:lstStyle/>
          <a:p>
            <a:fld id="{B38431D5-8FE2-44BA-90BD-9A3757EEFCD6}" type="slidenum">
              <a:rPr lang="en-AU" smtClean="0"/>
              <a:t>14</a:t>
            </a:fld>
            <a:endParaRPr lang="en-AU"/>
          </a:p>
        </p:txBody>
      </p:sp>
    </p:spTree>
    <p:extLst>
      <p:ext uri="{BB962C8B-B14F-4D97-AF65-F5344CB8AC3E}">
        <p14:creationId xmlns:p14="http://schemas.microsoft.com/office/powerpoint/2010/main" val="4046285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cs typeface="Calibri"/>
              </a:rPr>
              <a:t>Time – Slides 15, 16: 2</a:t>
            </a:r>
            <a:r>
              <a:rPr lang="en-AU" b="1" dirty="0"/>
              <a:t>0 minutes</a:t>
            </a:r>
          </a:p>
          <a:p>
            <a:pPr marL="0" indent="0">
              <a:buFont typeface="Arial" panose="020B0604020202020204" pitchFamily="34" charset="0"/>
              <a:buNone/>
            </a:pPr>
            <a:endParaRPr lang="en-AU" b="1" dirty="0">
              <a:cs typeface="Calibri"/>
            </a:endParaRPr>
          </a:p>
          <a:p>
            <a:pPr marL="0" indent="0">
              <a:buFont typeface="Arial" panose="020B0604020202020204" pitchFamily="34" charset="0"/>
              <a:buNone/>
            </a:pPr>
            <a:r>
              <a:rPr lang="en-AU" b="1" dirty="0">
                <a:cs typeface="Calibri"/>
              </a:rPr>
              <a:t>Facilitator (Toby) notes:</a:t>
            </a:r>
          </a:p>
          <a:p>
            <a:pPr marL="0" indent="0">
              <a:buFont typeface="Arial" panose="020B0604020202020204" pitchFamily="34" charset="0"/>
              <a:buNone/>
            </a:pPr>
            <a:endParaRPr lang="en-AU" b="1"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Once participants have noted their strength virtues, we can move on to Leadership in the Vol Context. I’ll return to strength virtues for the activity </a:t>
            </a:r>
          </a:p>
          <a:p>
            <a:pPr marL="0" indent="0">
              <a:buFont typeface="Arial" panose="020B0604020202020204" pitchFamily="34" charset="0"/>
              <a:buNone/>
            </a:pPr>
            <a:endParaRPr lang="en-AU" b="1" dirty="0">
              <a:cs typeface="Calibri"/>
            </a:endParaRPr>
          </a:p>
          <a:p>
            <a:endParaRPr lang="en-US" dirty="0"/>
          </a:p>
        </p:txBody>
      </p:sp>
      <p:sp>
        <p:nvSpPr>
          <p:cNvPr id="4" name="Slide Number Placeholder 3"/>
          <p:cNvSpPr>
            <a:spLocks noGrp="1"/>
          </p:cNvSpPr>
          <p:nvPr>
            <p:ph type="sldNum" sz="quarter" idx="5"/>
          </p:nvPr>
        </p:nvSpPr>
        <p:spPr/>
        <p:txBody>
          <a:bodyPr/>
          <a:lstStyle/>
          <a:p>
            <a:fld id="{B38431D5-8FE2-44BA-90BD-9A3757EEFCD6}" type="slidenum">
              <a:rPr lang="en-AU" smtClean="0"/>
              <a:t>15</a:t>
            </a:fld>
            <a:endParaRPr lang="en-AU"/>
          </a:p>
        </p:txBody>
      </p:sp>
    </p:spTree>
    <p:extLst>
      <p:ext uri="{BB962C8B-B14F-4D97-AF65-F5344CB8AC3E}">
        <p14:creationId xmlns:p14="http://schemas.microsoft.com/office/powerpoint/2010/main" val="908798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Facilitator (Toby) notes: </a:t>
            </a:r>
          </a:p>
          <a:p>
            <a:pPr marL="0" indent="0">
              <a:buFont typeface="Arial" panose="020B0604020202020204" pitchFamily="34" charset="0"/>
              <a:buNone/>
            </a:pPr>
            <a:endParaRPr lang="en-AU" b="1"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cs typeface="Calibri"/>
              </a:rPr>
              <a:t>Facilitator introduces the virtues activity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cs typeface="Calibri"/>
              </a:rPr>
              <a:t>Facilitator assigns participants to breakout rooms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cs typeface="Calibri"/>
              </a:rPr>
              <a:t>Participants come back to the main group and share their answers</a:t>
            </a:r>
          </a:p>
          <a:p>
            <a:pPr marL="0" indent="0">
              <a:buFont typeface="Arial" panose="020B0604020202020204" pitchFamily="34" charset="0"/>
              <a:buNone/>
            </a:pPr>
            <a:endParaRPr lang="en-AU" b="1" dirty="0">
              <a:cs typeface="Calibri"/>
            </a:endParaRPr>
          </a:p>
          <a:p>
            <a:pPr marL="171450" indent="-171450">
              <a:buFont typeface="Arial" panose="020B0604020202020204" pitchFamily="34" charset="0"/>
              <a:buChar char="•"/>
            </a:pPr>
            <a:endParaRPr lang="en-AU" b="1" dirty="0">
              <a:cs typeface="Calibri"/>
            </a:endParaRPr>
          </a:p>
        </p:txBody>
      </p:sp>
      <p:sp>
        <p:nvSpPr>
          <p:cNvPr id="4" name="Slide Number Placeholder 3"/>
          <p:cNvSpPr>
            <a:spLocks noGrp="1"/>
          </p:cNvSpPr>
          <p:nvPr>
            <p:ph type="sldNum" sz="quarter" idx="5"/>
          </p:nvPr>
        </p:nvSpPr>
        <p:spPr/>
        <p:txBody>
          <a:bodyPr/>
          <a:lstStyle/>
          <a:p>
            <a:fld id="{B38431D5-8FE2-44BA-90BD-9A3757EEFCD6}" type="slidenum">
              <a:rPr lang="en-AU" smtClean="0"/>
              <a:t>16</a:t>
            </a:fld>
            <a:endParaRPr lang="en-AU"/>
          </a:p>
        </p:txBody>
      </p:sp>
    </p:spTree>
    <p:extLst>
      <p:ext uri="{BB962C8B-B14F-4D97-AF65-F5344CB8AC3E}">
        <p14:creationId xmlns:p14="http://schemas.microsoft.com/office/powerpoint/2010/main" val="4133016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cs typeface="Calibri"/>
              </a:rPr>
              <a:t>Time – 15 </a:t>
            </a:r>
            <a:r>
              <a:rPr lang="en-AU" b="1" dirty="0"/>
              <a:t>minutes</a:t>
            </a:r>
          </a:p>
          <a:p>
            <a:pPr marL="0" indent="0">
              <a:buFont typeface="Arial" panose="020B0604020202020204" pitchFamily="34" charset="0"/>
              <a:buNone/>
            </a:pPr>
            <a:endParaRPr lang="en-AU" b="1" dirty="0">
              <a:cs typeface="Calibri"/>
            </a:endParaRPr>
          </a:p>
          <a:p>
            <a:pPr marL="0" indent="0">
              <a:buFont typeface="Arial" panose="020B0604020202020204" pitchFamily="34" charset="0"/>
              <a:buNone/>
            </a:pPr>
            <a:r>
              <a:rPr lang="en-AU" b="1" dirty="0">
                <a:cs typeface="Calibri"/>
              </a:rPr>
              <a:t>Facilitator (Ange) notes: </a:t>
            </a:r>
          </a:p>
          <a:p>
            <a:pPr marL="0" indent="0">
              <a:buFont typeface="Arial" panose="020B0604020202020204" pitchFamily="34" charset="0"/>
              <a:buNone/>
            </a:pPr>
            <a:endParaRPr lang="en-AU" b="1"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cs typeface="Calibri"/>
              </a:rPr>
              <a:t>Facilitator asks participants to go to their </a:t>
            </a:r>
            <a:r>
              <a:rPr lang="en-AU" b="1" dirty="0" err="1">
                <a:cs typeface="Calibri"/>
              </a:rPr>
              <a:t>jamboard</a:t>
            </a:r>
            <a:r>
              <a:rPr lang="en-AU" b="1" dirty="0">
                <a:cs typeface="Calibri"/>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cs typeface="Calibri"/>
              </a:rPr>
              <a:t>Facilitator reads through some of the different contributions and opens the discussion to the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1"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cs typeface="Calibri"/>
              </a:rPr>
              <a:t>*the facilitator will need to move the notes around the board as they will stack on top of each other</a:t>
            </a:r>
          </a:p>
        </p:txBody>
      </p:sp>
      <p:sp>
        <p:nvSpPr>
          <p:cNvPr id="4" name="Slide Number Placeholder 3"/>
          <p:cNvSpPr>
            <a:spLocks noGrp="1"/>
          </p:cNvSpPr>
          <p:nvPr>
            <p:ph type="sldNum" sz="quarter" idx="5"/>
          </p:nvPr>
        </p:nvSpPr>
        <p:spPr/>
        <p:txBody>
          <a:bodyPr/>
          <a:lstStyle/>
          <a:p>
            <a:fld id="{B38431D5-8FE2-44BA-90BD-9A3757EEFCD6}" type="slidenum">
              <a:rPr lang="en-AU" smtClean="0"/>
              <a:t>18</a:t>
            </a:fld>
            <a:endParaRPr lang="en-AU"/>
          </a:p>
        </p:txBody>
      </p:sp>
    </p:spTree>
    <p:extLst>
      <p:ext uri="{BB962C8B-B14F-4D97-AF65-F5344CB8AC3E}">
        <p14:creationId xmlns:p14="http://schemas.microsoft.com/office/powerpoint/2010/main" val="3636173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cs typeface="Calibri"/>
              </a:rPr>
              <a:t>Time – 2</a:t>
            </a:r>
            <a:r>
              <a:rPr lang="en-AU" b="1" dirty="0"/>
              <a:t>0 minutes</a:t>
            </a:r>
          </a:p>
          <a:p>
            <a:pPr marL="0" indent="0">
              <a:buFont typeface="Arial" panose="020B0604020202020204" pitchFamily="34" charset="0"/>
              <a:buNone/>
            </a:pPr>
            <a:endParaRPr lang="en-AU" b="1" dirty="0">
              <a:cs typeface="Calibri"/>
            </a:endParaRPr>
          </a:p>
          <a:p>
            <a:pPr marL="0" indent="0">
              <a:buFont typeface="Arial" panose="020B0604020202020204" pitchFamily="34" charset="0"/>
              <a:buNone/>
            </a:pPr>
            <a:r>
              <a:rPr lang="en-AU" b="1" dirty="0">
                <a:cs typeface="Calibri"/>
              </a:rPr>
              <a:t>Facilitator (Ange) notes: </a:t>
            </a:r>
          </a:p>
          <a:p>
            <a:pPr marL="0" indent="0" algn="l">
              <a:buFont typeface="Arial" panose="020B0604020202020204" pitchFamily="34" charset="0"/>
              <a:buNone/>
            </a:pPr>
            <a:endParaRPr lang="en-US" b="0" i="0" dirty="0">
              <a:solidFill>
                <a:srgbClr val="2C2A29"/>
              </a:solidFill>
              <a:effectLst/>
              <a:latin typeface="FreightSansProBook-Regular"/>
            </a:endParaRPr>
          </a:p>
          <a:p>
            <a:pPr marL="171450" indent="-171450" algn="l">
              <a:buFont typeface="Arial" panose="020B0604020202020204" pitchFamily="34" charset="0"/>
              <a:buChar char="•"/>
            </a:pPr>
            <a:r>
              <a:rPr lang="en-US" b="0" i="0" dirty="0">
                <a:solidFill>
                  <a:srgbClr val="2C2A29"/>
                </a:solidFill>
                <a:effectLst/>
                <a:latin typeface="FreightSansProBook-Regular"/>
              </a:rPr>
              <a:t>Mental health is a positive concept related to the social and emotional wellbeing of individuals and communities.</a:t>
            </a:r>
          </a:p>
          <a:p>
            <a:pPr marL="171450" indent="-171450" algn="l">
              <a:buFont typeface="Arial" panose="020B0604020202020204" pitchFamily="34" charset="0"/>
              <a:buChar char="•"/>
            </a:pPr>
            <a:r>
              <a:rPr lang="en-US" b="0" i="0" dirty="0">
                <a:solidFill>
                  <a:srgbClr val="2C2A29"/>
                </a:solidFill>
                <a:effectLst/>
                <a:latin typeface="FreightSansProBook-Regular"/>
              </a:rPr>
              <a:t>Having good mental health, or being mentally healthy, is more than just the absence of illness, rather it’s a state of overall wellbeing.</a:t>
            </a:r>
          </a:p>
          <a:p>
            <a:pPr marL="171450" indent="-171450" algn="l">
              <a:buFont typeface="Arial" panose="020B0604020202020204" pitchFamily="34" charset="0"/>
              <a:buChar char="•"/>
            </a:pPr>
            <a:r>
              <a:rPr lang="en-US" b="0" i="0" dirty="0">
                <a:solidFill>
                  <a:srgbClr val="2C2A29"/>
                </a:solidFill>
                <a:effectLst/>
                <a:latin typeface="FreightSansProBook-Regular"/>
              </a:rPr>
              <a:t>The concept is influenced by culture, but it generally relates to:</a:t>
            </a:r>
          </a:p>
          <a:p>
            <a:pPr>
              <a:buFont typeface="Arial" panose="020B0604020202020204" pitchFamily="34" charset="0"/>
              <a:buNone/>
            </a:pPr>
            <a:r>
              <a:rPr lang="en-US" b="0" i="1" dirty="0">
                <a:solidFill>
                  <a:srgbClr val="2C2A29"/>
                </a:solidFill>
                <a:effectLst/>
                <a:latin typeface="FreightSansProBook-Regular"/>
              </a:rPr>
              <a:t>-   Enjoyment of life</a:t>
            </a:r>
          </a:p>
          <a:p>
            <a:pPr>
              <a:buFont typeface="Arial" panose="020B0604020202020204" pitchFamily="34" charset="0"/>
              <a:buNone/>
            </a:pPr>
            <a:r>
              <a:rPr lang="en-US" b="0" i="1" dirty="0">
                <a:solidFill>
                  <a:srgbClr val="2C2A29"/>
                </a:solidFill>
                <a:effectLst/>
                <a:latin typeface="FreightSansProBook-Regular"/>
              </a:rPr>
              <a:t>-   (More than just being happy) Having the ability to cope with and ‘bounce back’ from stress and sadness</a:t>
            </a:r>
          </a:p>
          <a:p>
            <a:pPr>
              <a:buFont typeface="Arial" panose="020B0604020202020204" pitchFamily="34" charset="0"/>
              <a:buNone/>
            </a:pPr>
            <a:r>
              <a:rPr lang="en-US" b="0" i="1" dirty="0">
                <a:solidFill>
                  <a:srgbClr val="2C2A29"/>
                </a:solidFill>
                <a:effectLst/>
                <a:latin typeface="FreightSansProBook-Regular"/>
              </a:rPr>
              <a:t>-   Being able to set and fulfil goals</a:t>
            </a:r>
          </a:p>
          <a:p>
            <a:pPr>
              <a:buFont typeface="Arial" panose="020B0604020202020204" pitchFamily="34" charset="0"/>
              <a:buNone/>
            </a:pPr>
            <a:r>
              <a:rPr lang="en-US" b="0" i="1" dirty="0">
                <a:solidFill>
                  <a:srgbClr val="2C2A29"/>
                </a:solidFill>
                <a:effectLst/>
                <a:latin typeface="FreightSansProBook-Regular"/>
              </a:rPr>
              <a:t>-   Having the capability to build and maintain relationships with others.</a:t>
            </a:r>
          </a:p>
          <a:p>
            <a:endParaRPr lang="en-US" dirty="0"/>
          </a:p>
        </p:txBody>
      </p:sp>
      <p:sp>
        <p:nvSpPr>
          <p:cNvPr id="4" name="Slide Number Placeholder 3"/>
          <p:cNvSpPr>
            <a:spLocks noGrp="1"/>
          </p:cNvSpPr>
          <p:nvPr>
            <p:ph type="sldNum" sz="quarter" idx="5"/>
          </p:nvPr>
        </p:nvSpPr>
        <p:spPr/>
        <p:txBody>
          <a:bodyPr/>
          <a:lstStyle/>
          <a:p>
            <a:fld id="{B38431D5-8FE2-44BA-90BD-9A3757EEFCD6}" type="slidenum">
              <a:rPr lang="en-AU" smtClean="0"/>
              <a:t>19</a:t>
            </a:fld>
            <a:endParaRPr lang="en-AU"/>
          </a:p>
        </p:txBody>
      </p:sp>
    </p:spTree>
    <p:extLst>
      <p:ext uri="{BB962C8B-B14F-4D97-AF65-F5344CB8AC3E}">
        <p14:creationId xmlns:p14="http://schemas.microsoft.com/office/powerpoint/2010/main" val="3994266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cs typeface="Calibri"/>
              </a:rPr>
              <a:t>Time – 2</a:t>
            </a:r>
            <a:r>
              <a:rPr lang="en-AU" b="1" dirty="0"/>
              <a:t>0 minutes</a:t>
            </a:r>
          </a:p>
          <a:p>
            <a:pPr marL="0" indent="0">
              <a:buFont typeface="Arial" panose="020B0604020202020204" pitchFamily="34" charset="0"/>
              <a:buNone/>
            </a:pPr>
            <a:endParaRPr lang="en-AU" b="1" dirty="0">
              <a:cs typeface="Calibri"/>
            </a:endParaRPr>
          </a:p>
          <a:p>
            <a:pPr marL="0" indent="0">
              <a:buFont typeface="Arial" panose="020B0604020202020204" pitchFamily="34" charset="0"/>
              <a:buNone/>
            </a:pPr>
            <a:r>
              <a:rPr lang="en-AU" b="1" dirty="0">
                <a:cs typeface="Calibri"/>
              </a:rPr>
              <a:t>Facilitator (Ange)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C2A29"/>
              </a:solidFill>
              <a:effectLst/>
              <a:latin typeface="FreightSansProBook-Regular"/>
            </a:endParaRPr>
          </a:p>
          <a:p>
            <a:pPr marL="171450" indent="-171450">
              <a:buFont typeface="Arial" panose="020B0604020202020204" pitchFamily="34" charset="0"/>
              <a:buChar char="•"/>
            </a:pPr>
            <a:r>
              <a:rPr lang="en-US" b="0" i="0" dirty="0">
                <a:solidFill>
                  <a:srgbClr val="2C2A29"/>
                </a:solidFill>
                <a:effectLst/>
                <a:latin typeface="FreightSansProBook-Regular"/>
              </a:rPr>
              <a:t>Opposite to good mental health</a:t>
            </a:r>
            <a:r>
              <a:rPr lang="en-US" dirty="0">
                <a:solidFill>
                  <a:srgbClr val="2C2A29"/>
                </a:solidFill>
                <a:latin typeface="FreightSansProBook-Regular"/>
              </a:rPr>
              <a:t> </a:t>
            </a:r>
            <a:endParaRPr lang="en-US" b="0" i="0" dirty="0">
              <a:solidFill>
                <a:srgbClr val="2C2A29"/>
              </a:solidFill>
              <a:effectLst/>
              <a:latin typeface="FreightSansProBook-Regular"/>
            </a:endParaRPr>
          </a:p>
          <a:p>
            <a:pPr marL="171450" indent="-171450" algn="l">
              <a:buFont typeface="Arial" panose="020B0604020202020204" pitchFamily="34" charset="0"/>
              <a:buChar char="•"/>
            </a:pPr>
            <a:r>
              <a:rPr lang="en-US" b="0" i="0" dirty="0">
                <a:solidFill>
                  <a:srgbClr val="2C2A29"/>
                </a:solidFill>
                <a:effectLst/>
                <a:latin typeface="FreightSansProBook-Regular"/>
              </a:rPr>
              <a:t>A </a:t>
            </a:r>
            <a:r>
              <a:rPr lang="en-US" b="0" i="0" dirty="0">
                <a:solidFill>
                  <a:srgbClr val="2C2A29"/>
                </a:solidFill>
                <a:effectLst/>
                <a:latin typeface="FreightSansProSemibold-Regular"/>
              </a:rPr>
              <a:t>mental health problem</a:t>
            </a:r>
            <a:r>
              <a:rPr lang="en-US" b="0" i="0" dirty="0">
                <a:solidFill>
                  <a:srgbClr val="2C2A29"/>
                </a:solidFill>
                <a:effectLst/>
                <a:latin typeface="FreightSansProBook-Regular"/>
              </a:rPr>
              <a:t> also interferes with a person’s cognitive, emotional or social abilities, but may not meet the criteria for a diagnosed mental illness.</a:t>
            </a:r>
          </a:p>
          <a:p>
            <a:pPr marL="171450" indent="-171450">
              <a:buFont typeface="Arial" panose="020B0604020202020204" pitchFamily="34" charset="0"/>
              <a:buChar char="•"/>
            </a:pPr>
            <a:r>
              <a:rPr lang="en-US" b="0" i="0" dirty="0">
                <a:solidFill>
                  <a:srgbClr val="2C2A29"/>
                </a:solidFill>
                <a:effectLst/>
                <a:latin typeface="FreightSansProBook-Regular"/>
              </a:rPr>
              <a:t>Mental health problems often occur as a result of life stressors and are usually less severe and of shorter duration than mental illnesses.</a:t>
            </a:r>
            <a:r>
              <a:rPr lang="en-US" dirty="0">
                <a:solidFill>
                  <a:srgbClr val="2C2A29"/>
                </a:solidFill>
                <a:latin typeface="FreightSansProBook-Regular"/>
              </a:rPr>
              <a:t> </a:t>
            </a:r>
            <a:endParaRPr lang="en-US" b="0" i="0" dirty="0">
              <a:solidFill>
                <a:srgbClr val="2C2A29"/>
              </a:solidFill>
              <a:effectLst/>
              <a:latin typeface="FreightSansProBook-Regular"/>
            </a:endParaRPr>
          </a:p>
          <a:p>
            <a:pPr marL="171450" indent="-171450" algn="l">
              <a:buFont typeface="Arial" panose="020B0604020202020204" pitchFamily="34" charset="0"/>
              <a:buChar char="•"/>
            </a:pPr>
            <a:r>
              <a:rPr lang="en-US" b="0" i="0" dirty="0">
                <a:solidFill>
                  <a:srgbClr val="2C2A29"/>
                </a:solidFill>
                <a:effectLst/>
                <a:latin typeface="FreightSansProBook-Regular"/>
              </a:rPr>
              <a:t>These often resolve with time or when the individual’s situation changes. However, if mental health problems persist or increase in severity, they may develop into a mental illness. </a:t>
            </a:r>
            <a:r>
              <a:rPr lang="en-US" b="1" i="0" dirty="0">
                <a:solidFill>
                  <a:srgbClr val="2C2A29"/>
                </a:solidFill>
                <a:effectLst/>
                <a:latin typeface="FreightSansProBook-Regular"/>
              </a:rPr>
              <a:t>Therefore, its important to get help early.</a:t>
            </a:r>
            <a:endParaRPr lang="en-US" b="0" i="0" dirty="0">
              <a:solidFill>
                <a:srgbClr val="2C2A29"/>
              </a:solidFill>
              <a:effectLst/>
              <a:latin typeface="FreightSansProBook-Regular"/>
            </a:endParaRPr>
          </a:p>
          <a:p>
            <a:pPr algn="l"/>
            <a:endParaRPr lang="en-US" b="0" i="0" dirty="0">
              <a:solidFill>
                <a:srgbClr val="2C2A29"/>
              </a:solidFill>
              <a:effectLst/>
              <a:latin typeface="FreightSansProBook-Regular"/>
            </a:endParaRPr>
          </a:p>
          <a:p>
            <a:pPr algn="l"/>
            <a:r>
              <a:rPr lang="en-US" b="0" i="0" dirty="0">
                <a:solidFill>
                  <a:srgbClr val="2C2A29"/>
                </a:solidFill>
                <a:effectLst/>
                <a:latin typeface="FreightSansProBook-Regular"/>
              </a:rPr>
              <a:t>Mental illness is common, but it is still often misunderstood. Myths and misconceptions about mental illness add to stigma and make life harder for the people affected.</a:t>
            </a:r>
          </a:p>
          <a:p>
            <a:pPr algn="l"/>
            <a:endParaRPr lang="en-US" b="0" i="0" dirty="0">
              <a:solidFill>
                <a:srgbClr val="2C2A29"/>
              </a:solidFill>
              <a:effectLst/>
              <a:latin typeface="FreightSansProBook-Regular"/>
            </a:endParaRPr>
          </a:p>
          <a:p>
            <a:pPr algn="l"/>
            <a:r>
              <a:rPr lang="en-US" b="0" i="0" dirty="0">
                <a:solidFill>
                  <a:srgbClr val="2C2A29"/>
                </a:solidFill>
                <a:effectLst/>
                <a:latin typeface="FreightSansProSemibold-Regular"/>
              </a:rPr>
              <a:t>Myth: mental illness is a life sentence</a:t>
            </a:r>
          </a:p>
          <a:p>
            <a:pPr algn="l"/>
            <a:r>
              <a:rPr lang="en-US" b="0" i="0" dirty="0">
                <a:solidFill>
                  <a:srgbClr val="3C1053"/>
                </a:solidFill>
                <a:effectLst/>
                <a:latin typeface="FreightSansProSemibold-Regular"/>
              </a:rPr>
              <a:t>Fact:</a:t>
            </a:r>
            <a:r>
              <a:rPr lang="en-US" b="0" i="0" dirty="0">
                <a:solidFill>
                  <a:srgbClr val="3C1053"/>
                </a:solidFill>
                <a:effectLst/>
                <a:latin typeface="FreightSansProBook-Regular"/>
              </a:rPr>
              <a:t> </a:t>
            </a:r>
            <a:r>
              <a:rPr lang="en-US" b="0" i="1" dirty="0">
                <a:solidFill>
                  <a:srgbClr val="3C1053"/>
                </a:solidFill>
                <a:effectLst/>
                <a:latin typeface="FreightSansProBook-Regular"/>
              </a:rPr>
              <a:t>Most people will recover fully, especially if they receive help early. Recovery will be different for everyone and some people may require ongoing treatment to manage their illness.</a:t>
            </a:r>
            <a:endParaRPr lang="en-US" b="0" i="0" dirty="0">
              <a:solidFill>
                <a:srgbClr val="3C1053"/>
              </a:solidFill>
              <a:effectLst/>
              <a:latin typeface="FreightSansProBook-Regular"/>
            </a:endParaRPr>
          </a:p>
          <a:p>
            <a:pPr algn="l"/>
            <a:r>
              <a:rPr lang="en-US" b="0" i="0" dirty="0">
                <a:solidFill>
                  <a:srgbClr val="2C2A29"/>
                </a:solidFill>
                <a:effectLst/>
                <a:latin typeface="FreightSansProBook-Regular"/>
              </a:rPr>
              <a:t>Some people have only one episode of mental illness and will completely recover. For others, symptoms associated with mental illness occur only occasionally with years of being well between episodes. For a minority of those with a more severe illness, periods of acute illness may occur more regularly and, without medication and effective management, leave little room for recovery.</a:t>
            </a:r>
          </a:p>
          <a:p>
            <a:pPr algn="l"/>
            <a:endParaRPr lang="en-US" b="0" i="0" dirty="0">
              <a:solidFill>
                <a:srgbClr val="2C2A29"/>
              </a:solidFill>
              <a:effectLst/>
              <a:latin typeface="FreightSansProBook-Regular"/>
            </a:endParaRPr>
          </a:p>
          <a:p>
            <a:pPr algn="l"/>
            <a:r>
              <a:rPr lang="en-US" b="0" i="0" dirty="0">
                <a:solidFill>
                  <a:srgbClr val="2C2A29"/>
                </a:solidFill>
                <a:effectLst/>
                <a:latin typeface="FreightSansProSemibold-Regular"/>
              </a:rPr>
              <a:t>Myth: mental illnesses are all the same</a:t>
            </a:r>
          </a:p>
          <a:p>
            <a:pPr algn="l"/>
            <a:r>
              <a:rPr lang="en-US" b="0" i="0" dirty="0">
                <a:solidFill>
                  <a:srgbClr val="3C1053"/>
                </a:solidFill>
                <a:effectLst/>
                <a:latin typeface="FreightSansProSemibold-Regular"/>
              </a:rPr>
              <a:t>Fact:</a:t>
            </a:r>
            <a:r>
              <a:rPr lang="en-US" b="0" i="0" dirty="0">
                <a:solidFill>
                  <a:srgbClr val="3C1053"/>
                </a:solidFill>
                <a:effectLst/>
                <a:latin typeface="FreightSansProBook-Regular"/>
              </a:rPr>
              <a:t> </a:t>
            </a:r>
            <a:r>
              <a:rPr lang="en-US" b="0" i="1" dirty="0">
                <a:solidFill>
                  <a:srgbClr val="3C1053"/>
                </a:solidFill>
                <a:effectLst/>
                <a:latin typeface="FreightSansProBook-Regular"/>
              </a:rPr>
              <a:t>There are many types of mental illness. Simply knowing a person has a mental illness will not tell you how well or unwell they are, what symptoms they are experiencing, or what impacts the illness is having on their life</a:t>
            </a:r>
            <a:r>
              <a:rPr lang="en-US" b="0" i="0" dirty="0">
                <a:solidFill>
                  <a:srgbClr val="3C1053"/>
                </a:solidFill>
                <a:effectLst/>
                <a:latin typeface="FreightSansProBook-Regular"/>
              </a:rPr>
              <a:t>.</a:t>
            </a:r>
          </a:p>
          <a:p>
            <a:pPr algn="l"/>
            <a:r>
              <a:rPr lang="en-US" b="0" i="0" dirty="0">
                <a:solidFill>
                  <a:srgbClr val="2C2A29"/>
                </a:solidFill>
                <a:effectLst/>
                <a:latin typeface="FreightSansProBook-Regular"/>
              </a:rPr>
              <a:t>Though a particular mental illness will tend to show a certain range of symptoms, not everyone will experience the same symptoms - for example many people with schizophrenia may hear voices, while others may not.</a:t>
            </a:r>
          </a:p>
          <a:p>
            <a:pPr algn="l"/>
            <a:r>
              <a:rPr lang="en-US" b="0" i="0" dirty="0">
                <a:solidFill>
                  <a:srgbClr val="2C2A29"/>
                </a:solidFill>
                <a:effectLst/>
                <a:latin typeface="FreightSansProBook-Regular"/>
              </a:rPr>
              <a:t>Mental illnesses are not purely 'psychological' and can have many physical features. While a mental illness may affect a person's thinking and emotions, it can also have strong physical effects such as insomnia, weight loss or gain, increase or loss of energy, chest pain and nausea.</a:t>
            </a:r>
          </a:p>
          <a:p>
            <a:pPr algn="l"/>
            <a:endParaRPr lang="en-US" b="0" i="0" dirty="0">
              <a:solidFill>
                <a:srgbClr val="2C2A29"/>
              </a:solidFill>
              <a:effectLst/>
              <a:latin typeface="FreightSansProBook-Regular"/>
            </a:endParaRPr>
          </a:p>
          <a:p>
            <a:pPr algn="l"/>
            <a:r>
              <a:rPr lang="en-US" b="0" i="0" dirty="0">
                <a:solidFill>
                  <a:srgbClr val="2C2A29"/>
                </a:solidFill>
                <a:effectLst/>
                <a:latin typeface="FreightSansProSemibold-Regular"/>
              </a:rPr>
              <a:t>Myth: people who live with mental illness are violent</a:t>
            </a:r>
          </a:p>
          <a:p>
            <a:pPr algn="l"/>
            <a:r>
              <a:rPr lang="en-US" b="0" i="0" dirty="0">
                <a:solidFill>
                  <a:srgbClr val="3C1053"/>
                </a:solidFill>
                <a:effectLst/>
                <a:latin typeface="FreightSansProSemibold-Regular"/>
              </a:rPr>
              <a:t>Fact:</a:t>
            </a:r>
            <a:r>
              <a:rPr lang="en-US" b="0" i="0" dirty="0">
                <a:solidFill>
                  <a:srgbClr val="3C1053"/>
                </a:solidFill>
                <a:effectLst/>
                <a:latin typeface="FreightSansProBook-Regular"/>
              </a:rPr>
              <a:t> </a:t>
            </a:r>
            <a:r>
              <a:rPr lang="en-US" b="0" i="1" dirty="0">
                <a:solidFill>
                  <a:srgbClr val="3C1053"/>
                </a:solidFill>
                <a:effectLst/>
                <a:latin typeface="FreightSansProBook-Regular"/>
              </a:rPr>
              <a:t>Research indicates people receiving treatment for a mental illness are no more violent or dangerous than the general population. People living with a mental illness are more likely to be victims of violence, especially self-harm</a:t>
            </a:r>
            <a:r>
              <a:rPr lang="en-US" b="0" i="0" dirty="0">
                <a:solidFill>
                  <a:srgbClr val="3C1053"/>
                </a:solidFill>
                <a:effectLst/>
                <a:latin typeface="FreightSansProBook-Regular"/>
              </a:rPr>
              <a:t>.</a:t>
            </a:r>
          </a:p>
          <a:p>
            <a:pPr algn="l"/>
            <a:r>
              <a:rPr lang="en-US" b="0" i="0" dirty="0">
                <a:solidFill>
                  <a:srgbClr val="2C2A29"/>
                </a:solidFill>
                <a:effectLst/>
                <a:latin typeface="FreightSansProBook-Regular"/>
              </a:rPr>
              <a:t>There appears to be a weak statistical association between mental illness and violence. This seems to be concentrated in certain subgroups, for example - people not receiving treatment, those who have a history of violence, and those who use drugs or alcohol.</a:t>
            </a:r>
          </a:p>
          <a:p>
            <a:pPr algn="l"/>
            <a:endParaRPr lang="en-US" b="0" i="0" dirty="0">
              <a:solidFill>
                <a:srgbClr val="2C2A29"/>
              </a:solidFill>
              <a:effectLst/>
              <a:latin typeface="FreightSansProBook-Regular"/>
            </a:endParaRPr>
          </a:p>
          <a:p>
            <a:endParaRPr lang="en-US" dirty="0"/>
          </a:p>
        </p:txBody>
      </p:sp>
      <p:sp>
        <p:nvSpPr>
          <p:cNvPr id="4" name="Slide Number Placeholder 3"/>
          <p:cNvSpPr>
            <a:spLocks noGrp="1"/>
          </p:cNvSpPr>
          <p:nvPr>
            <p:ph type="sldNum" sz="quarter" idx="5"/>
          </p:nvPr>
        </p:nvSpPr>
        <p:spPr/>
        <p:txBody>
          <a:bodyPr/>
          <a:lstStyle/>
          <a:p>
            <a:fld id="{B38431D5-8FE2-44BA-90BD-9A3757EEFCD6}" type="slidenum">
              <a:rPr lang="en-AU" smtClean="0"/>
              <a:t>20</a:t>
            </a:fld>
            <a:endParaRPr lang="en-AU"/>
          </a:p>
        </p:txBody>
      </p:sp>
    </p:spTree>
    <p:extLst>
      <p:ext uri="{BB962C8B-B14F-4D97-AF65-F5344CB8AC3E}">
        <p14:creationId xmlns:p14="http://schemas.microsoft.com/office/powerpoint/2010/main" val="3594156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Facilitator: Sharon</a:t>
            </a:r>
          </a:p>
          <a:p>
            <a:endParaRPr lang="en-AU" dirty="0"/>
          </a:p>
        </p:txBody>
      </p:sp>
      <p:sp>
        <p:nvSpPr>
          <p:cNvPr id="4" name="Slide Number Placeholder 3"/>
          <p:cNvSpPr>
            <a:spLocks noGrp="1"/>
          </p:cNvSpPr>
          <p:nvPr>
            <p:ph type="sldNum" sz="quarter" idx="5"/>
          </p:nvPr>
        </p:nvSpPr>
        <p:spPr/>
        <p:txBody>
          <a:bodyPr/>
          <a:lstStyle/>
          <a:p>
            <a:fld id="{B38431D5-8FE2-44BA-90BD-9A3757EEFCD6}" type="slidenum">
              <a:rPr lang="en-AU" smtClean="0"/>
              <a:t>2</a:t>
            </a:fld>
            <a:endParaRPr lang="en-AU"/>
          </a:p>
        </p:txBody>
      </p:sp>
    </p:spTree>
    <p:extLst>
      <p:ext uri="{BB962C8B-B14F-4D97-AF65-F5344CB8AC3E}">
        <p14:creationId xmlns:p14="http://schemas.microsoft.com/office/powerpoint/2010/main" val="3629883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cs typeface="Calibri"/>
              </a:rPr>
              <a:t>Time – 2</a:t>
            </a:r>
            <a:r>
              <a:rPr lang="en-AU" b="1" dirty="0"/>
              <a:t>0 minutes</a:t>
            </a:r>
          </a:p>
          <a:p>
            <a:pPr marL="0" indent="0">
              <a:buFont typeface="Arial" panose="020B0604020202020204" pitchFamily="34" charset="0"/>
              <a:buNone/>
            </a:pPr>
            <a:endParaRPr lang="en-AU" b="1" dirty="0">
              <a:cs typeface="Calibri"/>
            </a:endParaRPr>
          </a:p>
          <a:p>
            <a:pPr marL="0" indent="0">
              <a:buFont typeface="Arial" panose="020B0604020202020204" pitchFamily="34" charset="0"/>
              <a:buNone/>
            </a:pPr>
            <a:r>
              <a:rPr lang="en-AU" b="1" dirty="0">
                <a:cs typeface="Calibri"/>
              </a:rPr>
              <a:t>Facilitator (Ange) notes: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defRPr/>
            </a:pPr>
            <a:r>
              <a:rPr lang="en-AU" sz="1200" kern="1200" dirty="0">
                <a:solidFill>
                  <a:schemeClr val="tx1"/>
                </a:solidFill>
                <a:effectLst/>
                <a:latin typeface="+mn-lt"/>
                <a:ea typeface="+mn-ea"/>
                <a:cs typeface="+mn-cs"/>
              </a:rPr>
              <a:t>Experiencing a mental health problem is common, if we don’t experience it ourselves, we will know someone that has, and it may well be someone close to us.</a:t>
            </a:r>
            <a:r>
              <a:rPr lang="en-AU" dirty="0"/>
              <a:t> </a:t>
            </a:r>
            <a:endParaRPr lang="en-AU" sz="1200" kern="1200" dirty="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However only 46% of people will seek help, the other 54% won’t. This often comes down to a limited understanding of mental health, and an increased level of stigma surrounding mental illness.</a:t>
            </a:r>
            <a:endParaRPr lang="en-AU" sz="1200" kern="1200" dirty="0">
              <a:solidFill>
                <a:schemeClr val="tx1"/>
              </a:solidFill>
              <a:effectLst/>
              <a:latin typeface="+mn-lt"/>
              <a:cs typeface="Calibri"/>
            </a:endParaRPr>
          </a:p>
          <a:p>
            <a:pPr marL="0" indent="0">
              <a:buFont typeface="Arial" panose="020B0604020202020204" pitchFamily="34" charset="0"/>
              <a:buNone/>
              <a:defRPr/>
            </a:pPr>
            <a:endParaRPr lang="en-AU" sz="1200" kern="1200" dirty="0">
              <a:solidFill>
                <a:schemeClr val="tx1"/>
              </a:solidFill>
              <a:effectLst/>
              <a:latin typeface="+mn-lt"/>
              <a:cs typeface="Calibri"/>
            </a:endParaRPr>
          </a:p>
          <a:p>
            <a:pPr marL="171450" indent="-171450">
              <a:buFont typeface="Arial" panose="020B0604020202020204" pitchFamily="34" charset="0"/>
              <a:buChar char="•"/>
              <a:defRPr/>
            </a:pPr>
            <a:r>
              <a:rPr lang="en-AU" sz="1200" kern="1200" dirty="0">
                <a:solidFill>
                  <a:schemeClr val="tx1"/>
                </a:solidFill>
                <a:effectLst/>
                <a:latin typeface="+mn-lt"/>
                <a:ea typeface="+mn-ea"/>
                <a:cs typeface="+mn-cs"/>
              </a:rPr>
              <a:t>As stigma continues to be a barrier for people when it comes to supporting their mental health (important as leaders to improve our own understanding of mental health, when to get help and address any misunderstanding or preconceived ideas we may have about mental illness).</a:t>
            </a:r>
            <a:r>
              <a:rPr lang="en-AU" dirty="0"/>
              <a:t> </a:t>
            </a:r>
            <a:endParaRPr lang="en-US" dirty="0"/>
          </a:p>
          <a:p>
            <a:endParaRPr lang="en-US" dirty="0"/>
          </a:p>
        </p:txBody>
      </p:sp>
      <p:sp>
        <p:nvSpPr>
          <p:cNvPr id="4" name="Slide Number Placeholder 3"/>
          <p:cNvSpPr>
            <a:spLocks noGrp="1"/>
          </p:cNvSpPr>
          <p:nvPr>
            <p:ph type="sldNum" sz="quarter" idx="5"/>
          </p:nvPr>
        </p:nvSpPr>
        <p:spPr/>
        <p:txBody>
          <a:bodyPr/>
          <a:lstStyle/>
          <a:p>
            <a:fld id="{B38431D5-8FE2-44BA-90BD-9A3757EEFCD6}" type="slidenum">
              <a:rPr lang="en-AU" smtClean="0"/>
              <a:t>21</a:t>
            </a:fld>
            <a:endParaRPr lang="en-AU"/>
          </a:p>
        </p:txBody>
      </p:sp>
    </p:spTree>
    <p:extLst>
      <p:ext uri="{BB962C8B-B14F-4D97-AF65-F5344CB8AC3E}">
        <p14:creationId xmlns:p14="http://schemas.microsoft.com/office/powerpoint/2010/main" val="3188498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cs typeface="Calibri"/>
              </a:rPr>
              <a:t>Time – 2</a:t>
            </a:r>
            <a:r>
              <a:rPr lang="en-AU" b="1" dirty="0"/>
              <a:t>0 minutes</a:t>
            </a:r>
          </a:p>
          <a:p>
            <a:pPr marL="0" indent="0">
              <a:buFont typeface="Arial" panose="020B0604020202020204" pitchFamily="34" charset="0"/>
              <a:buNone/>
            </a:pPr>
            <a:endParaRPr lang="en-AU" b="1" dirty="0">
              <a:cs typeface="Calibri"/>
            </a:endParaRPr>
          </a:p>
          <a:p>
            <a:pPr marL="0" indent="0">
              <a:buFont typeface="Arial" panose="020B0604020202020204" pitchFamily="34" charset="0"/>
              <a:buNone/>
            </a:pPr>
            <a:r>
              <a:rPr lang="en-AU" b="1" dirty="0">
                <a:cs typeface="Calibri"/>
              </a:rPr>
              <a:t>Facilitator (Ange) notes: </a:t>
            </a:r>
          </a:p>
          <a:p>
            <a:pPr marL="0" indent="0">
              <a:buFont typeface="Arial" panose="020B0604020202020204" pitchFamily="34" charset="0"/>
              <a:buNone/>
            </a:pPr>
            <a:endParaRPr lang="en-AU" dirty="0"/>
          </a:p>
          <a:p>
            <a:pPr marL="171450" indent="-171450">
              <a:buFont typeface="Arial" panose="020B0604020202020204" pitchFamily="34" charset="0"/>
              <a:buChar char="•"/>
            </a:pPr>
            <a:r>
              <a:rPr lang="en-AU" dirty="0"/>
              <a:t>Present the mental health continuum</a:t>
            </a:r>
            <a:endParaRPr lang="en-AU" dirty="0">
              <a:cs typeface="Calibri" panose="020F0502020204030204"/>
            </a:endParaRPr>
          </a:p>
          <a:p>
            <a:pPr marL="171450" indent="-171450">
              <a:buFont typeface="Arial" panose="020B0604020202020204" pitchFamily="34" charset="0"/>
              <a:buChar char="•"/>
            </a:pPr>
            <a:r>
              <a:rPr lang="en-AU" dirty="0"/>
              <a:t>Link back to examples from previous group discussion</a:t>
            </a:r>
            <a:endParaRPr lang="en-AU" dirty="0">
              <a:cs typeface="Calibri"/>
            </a:endParaRPr>
          </a:p>
          <a:p>
            <a:pPr marL="171450" indent="-171450">
              <a:buFont typeface="Arial" panose="020B0604020202020204" pitchFamily="34" charset="0"/>
              <a:buChar char="•"/>
            </a:pPr>
            <a:endParaRPr lang="en-AU" dirty="0"/>
          </a:p>
          <a:p>
            <a:r>
              <a:rPr lang="en-AU" dirty="0"/>
              <a:t>Mental health can be explored on a continuum </a:t>
            </a:r>
            <a:endParaRPr lang="en-AU" dirty="0">
              <a:cs typeface="Calibri"/>
            </a:endParaRPr>
          </a:p>
          <a:p>
            <a:pPr algn="l"/>
            <a:endParaRPr lang="en-US" b="0" i="0" dirty="0">
              <a:solidFill>
                <a:srgbClr val="0A0A0A"/>
              </a:solidFill>
              <a:effectLst/>
              <a:latin typeface="Roboto" panose="02000000000000000000" pitchFamily="2" charset="0"/>
            </a:endParaRPr>
          </a:p>
          <a:p>
            <a:pPr algn="l"/>
            <a:r>
              <a:rPr lang="en-US" b="0" i="0" dirty="0">
                <a:solidFill>
                  <a:srgbClr val="0A0A0A"/>
                </a:solidFill>
                <a:effectLst/>
                <a:latin typeface="Roboto"/>
                <a:ea typeface="Roboto"/>
              </a:rPr>
              <a:t>At one end, </a:t>
            </a:r>
            <a:r>
              <a:rPr lang="en-US" b="1" i="0" dirty="0">
                <a:solidFill>
                  <a:srgbClr val="0A0A0A"/>
                </a:solidFill>
                <a:effectLst/>
                <a:latin typeface="Roboto"/>
                <a:ea typeface="Roboto"/>
              </a:rPr>
              <a:t>Flourishing</a:t>
            </a:r>
            <a:r>
              <a:rPr lang="en-US" b="0" i="0" dirty="0">
                <a:solidFill>
                  <a:srgbClr val="0A0A0A"/>
                </a:solidFill>
                <a:effectLst/>
                <a:latin typeface="Roboto"/>
                <a:ea typeface="Roboto"/>
              </a:rPr>
              <a:t> represents optimal mental wellbeing</a:t>
            </a:r>
          </a:p>
          <a:p>
            <a:pPr algn="l"/>
            <a:r>
              <a:rPr lang="en-US" b="0" i="0" dirty="0">
                <a:solidFill>
                  <a:srgbClr val="0A0A0A"/>
                </a:solidFill>
                <a:effectLst/>
                <a:latin typeface="Roboto"/>
                <a:ea typeface="Roboto"/>
              </a:rPr>
              <a:t>Next is </a:t>
            </a:r>
            <a:r>
              <a:rPr lang="en-US" b="1" i="0" dirty="0">
                <a:solidFill>
                  <a:srgbClr val="0A0A0A"/>
                </a:solidFill>
                <a:effectLst/>
                <a:latin typeface="Roboto"/>
                <a:ea typeface="Roboto"/>
              </a:rPr>
              <a:t>Going OK</a:t>
            </a:r>
            <a:r>
              <a:rPr lang="en-US" b="0" i="0" dirty="0">
                <a:solidFill>
                  <a:srgbClr val="0A0A0A"/>
                </a:solidFill>
                <a:effectLst/>
                <a:latin typeface="Roboto"/>
                <a:ea typeface="Roboto"/>
              </a:rPr>
              <a:t>. Experience good mental health and an absence of frequent or significant feelings of distress.</a:t>
            </a:r>
          </a:p>
          <a:p>
            <a:pPr algn="l"/>
            <a:r>
              <a:rPr lang="en-US" b="0" i="0" dirty="0">
                <a:solidFill>
                  <a:srgbClr val="0A0A0A"/>
                </a:solidFill>
                <a:effectLst/>
                <a:latin typeface="Roboto"/>
                <a:ea typeface="Roboto"/>
              </a:rPr>
              <a:t>In the </a:t>
            </a:r>
            <a:r>
              <a:rPr lang="en-US" b="1" i="0" dirty="0">
                <a:solidFill>
                  <a:srgbClr val="0A0A0A"/>
                </a:solidFill>
                <a:effectLst/>
                <a:latin typeface="Roboto"/>
                <a:ea typeface="Roboto"/>
              </a:rPr>
              <a:t>Struggling</a:t>
            </a:r>
            <a:r>
              <a:rPr lang="en-US" b="0" i="0" dirty="0">
                <a:solidFill>
                  <a:srgbClr val="0A0A0A"/>
                </a:solidFill>
                <a:effectLst/>
                <a:latin typeface="Roboto"/>
                <a:ea typeface="Roboto"/>
              </a:rPr>
              <a:t> range is where mental health is impacted, feelings of distress and significantly impacting on daily life, including relationships. When you are shifting to the struggling end of the scale it is important to seek support. (</a:t>
            </a:r>
            <a:r>
              <a:rPr lang="en-US" b="1" i="0" dirty="0">
                <a:solidFill>
                  <a:srgbClr val="0A0A0A"/>
                </a:solidFill>
                <a:effectLst/>
                <a:latin typeface="Roboto"/>
                <a:ea typeface="Roboto"/>
              </a:rPr>
              <a:t>Start with the Check-in website, or A Tasmanian Lifeline)</a:t>
            </a:r>
            <a:endParaRPr lang="en-AU" b="1" dirty="0">
              <a:latin typeface="Roboto"/>
              <a:ea typeface="Roboto"/>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38431D5-8FE2-44BA-90BD-9A3757EEFCD6}" type="slidenum">
              <a:rPr lang="en-AU" smtClean="0"/>
              <a:t>22</a:t>
            </a:fld>
            <a:endParaRPr lang="en-AU"/>
          </a:p>
        </p:txBody>
      </p:sp>
    </p:spTree>
    <p:extLst>
      <p:ext uri="{BB962C8B-B14F-4D97-AF65-F5344CB8AC3E}">
        <p14:creationId xmlns:p14="http://schemas.microsoft.com/office/powerpoint/2010/main" val="2146911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cs typeface="Calibri"/>
              </a:rPr>
              <a:t>Time – 2</a:t>
            </a:r>
            <a:r>
              <a:rPr lang="en-AU" b="1" dirty="0"/>
              <a:t>0 minutes</a:t>
            </a:r>
          </a:p>
          <a:p>
            <a:pPr marL="0" indent="0">
              <a:buFont typeface="Arial" panose="020B0604020202020204" pitchFamily="34" charset="0"/>
              <a:buNone/>
            </a:pPr>
            <a:endParaRPr lang="en-AU" b="1" dirty="0">
              <a:cs typeface="Calibri"/>
            </a:endParaRPr>
          </a:p>
          <a:p>
            <a:pPr marL="0" indent="0">
              <a:buFont typeface="Arial" panose="020B0604020202020204" pitchFamily="34" charset="0"/>
              <a:buNone/>
            </a:pPr>
            <a:r>
              <a:rPr lang="en-AU" b="1" dirty="0">
                <a:cs typeface="Calibri"/>
              </a:rPr>
              <a:t>Facilitator (Ange) notes: </a:t>
            </a:r>
            <a:endParaRPr lang="en-AU"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Present this model</a:t>
            </a:r>
          </a:p>
          <a:p>
            <a:pPr marL="171450" indent="-171450">
              <a:buFont typeface="Arial" panose="020B0604020202020204" pitchFamily="34" charset="0"/>
              <a:buChar char="•"/>
            </a:pPr>
            <a:r>
              <a:rPr lang="en-AU" dirty="0"/>
              <a:t>Link back to examples from previous group discussion</a:t>
            </a:r>
          </a:p>
        </p:txBody>
      </p:sp>
      <p:sp>
        <p:nvSpPr>
          <p:cNvPr id="4" name="Slide Number Placeholder 3"/>
          <p:cNvSpPr>
            <a:spLocks noGrp="1"/>
          </p:cNvSpPr>
          <p:nvPr>
            <p:ph type="sldNum" sz="quarter" idx="5"/>
          </p:nvPr>
        </p:nvSpPr>
        <p:spPr/>
        <p:txBody>
          <a:bodyPr/>
          <a:lstStyle/>
          <a:p>
            <a:fld id="{B38431D5-8FE2-44BA-90BD-9A3757EEFCD6}" type="slidenum">
              <a:rPr lang="en-AU" smtClean="0"/>
              <a:t>23</a:t>
            </a:fld>
            <a:endParaRPr lang="en-AU"/>
          </a:p>
        </p:txBody>
      </p:sp>
    </p:spTree>
    <p:extLst>
      <p:ext uri="{BB962C8B-B14F-4D97-AF65-F5344CB8AC3E}">
        <p14:creationId xmlns:p14="http://schemas.microsoft.com/office/powerpoint/2010/main" val="2533487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cs typeface="Calibri"/>
              </a:rPr>
              <a:t>Time – 2</a:t>
            </a:r>
            <a:r>
              <a:rPr lang="en-AU" b="1" dirty="0"/>
              <a:t>0 minutes</a:t>
            </a:r>
          </a:p>
          <a:p>
            <a:pPr marL="0" indent="0">
              <a:buFont typeface="Arial" panose="020B0604020202020204" pitchFamily="34" charset="0"/>
              <a:buNone/>
            </a:pPr>
            <a:endParaRPr lang="en-AU" b="1" dirty="0">
              <a:cs typeface="Calibri"/>
            </a:endParaRPr>
          </a:p>
          <a:p>
            <a:pPr marL="0" indent="0">
              <a:buFont typeface="Arial" panose="020B0604020202020204" pitchFamily="34" charset="0"/>
              <a:buNone/>
            </a:pPr>
            <a:r>
              <a:rPr lang="en-AU" b="1" dirty="0">
                <a:cs typeface="Calibri"/>
              </a:rPr>
              <a:t>Facilitator (Ange) notes: </a:t>
            </a:r>
            <a:endParaRPr lang="en-AU"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Present this model</a:t>
            </a:r>
          </a:p>
          <a:p>
            <a:pPr marL="171450" indent="-171450">
              <a:buFont typeface="Arial" panose="020B0604020202020204" pitchFamily="34" charset="0"/>
              <a:buChar char="•"/>
            </a:pPr>
            <a:r>
              <a:rPr lang="en-AU" dirty="0"/>
              <a:t>Link back to examples from previous group discussion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38431D5-8FE2-44BA-90BD-9A3757EEFCD6}" type="slidenum">
              <a:rPr lang="en-AU" smtClean="0"/>
              <a:t>24</a:t>
            </a:fld>
            <a:endParaRPr lang="en-AU"/>
          </a:p>
        </p:txBody>
      </p:sp>
    </p:spTree>
    <p:extLst>
      <p:ext uri="{BB962C8B-B14F-4D97-AF65-F5344CB8AC3E}">
        <p14:creationId xmlns:p14="http://schemas.microsoft.com/office/powerpoint/2010/main" val="2994025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cs typeface="Calibri"/>
              </a:rPr>
              <a:t>Time – 2</a:t>
            </a:r>
            <a:r>
              <a:rPr lang="en-AU" b="1" dirty="0"/>
              <a:t>0 minutes</a:t>
            </a:r>
          </a:p>
          <a:p>
            <a:pPr marL="0" indent="0">
              <a:buFont typeface="Arial" panose="020B0604020202020204" pitchFamily="34" charset="0"/>
              <a:buNone/>
            </a:pPr>
            <a:endParaRPr lang="en-AU" b="1" dirty="0">
              <a:cs typeface="Calibri"/>
            </a:endParaRPr>
          </a:p>
          <a:p>
            <a:pPr marL="0" indent="0">
              <a:buFont typeface="Arial" panose="020B0604020202020204" pitchFamily="34" charset="0"/>
              <a:buNone/>
            </a:pPr>
            <a:r>
              <a:rPr lang="en-AU" b="1" dirty="0">
                <a:cs typeface="Calibri"/>
              </a:rPr>
              <a:t>Facilitator (Ange) notes: </a:t>
            </a:r>
          </a:p>
          <a:p>
            <a:pPr marL="0" indent="0">
              <a:buFont typeface="Arial" panose="020B0604020202020204" pitchFamily="34" charset="0"/>
              <a:buNone/>
            </a:pPr>
            <a:endParaRPr lang="en-AU" dirty="0"/>
          </a:p>
          <a:p>
            <a:pPr marL="171450" indent="-171450">
              <a:buFont typeface="Arial" panose="020B0604020202020204" pitchFamily="34" charset="0"/>
              <a:buChar char="•"/>
            </a:pPr>
            <a:r>
              <a:rPr lang="en-AU" dirty="0"/>
              <a:t>Discuss the five ways to wellbeing</a:t>
            </a:r>
          </a:p>
          <a:p>
            <a:pPr marL="171450" indent="-171450">
              <a:buFont typeface="Arial" panose="020B0604020202020204" pitchFamily="34" charset="0"/>
              <a:buChar char="•"/>
            </a:pPr>
            <a:r>
              <a:rPr lang="en-AU" dirty="0"/>
              <a:t>De-mystify sources of help</a:t>
            </a:r>
          </a:p>
          <a:p>
            <a:pPr marL="171450" indent="-171450">
              <a:buFont typeface="Arial" panose="020B0604020202020204" pitchFamily="34" charset="0"/>
              <a:buChar char="•"/>
            </a:pPr>
            <a:r>
              <a:rPr lang="en-AU" dirty="0"/>
              <a:t>Other options – </a:t>
            </a:r>
          </a:p>
          <a:p>
            <a:pPr marL="0" indent="0">
              <a:buFont typeface="Arial" panose="020B0604020202020204" pitchFamily="34" charset="0"/>
              <a:buNone/>
            </a:pPr>
            <a:endParaRPr lang="en-AU" dirty="0"/>
          </a:p>
          <a:p>
            <a:pPr marL="0" indent="0">
              <a:buFont typeface="Arial" panose="020B0604020202020204" pitchFamily="34" charset="0"/>
              <a:buNone/>
            </a:pPr>
            <a:r>
              <a:rPr lang="en-US" sz="1200" b="0" i="0" dirty="0">
                <a:effectLst/>
                <a:latin typeface="+mn-lt"/>
              </a:rPr>
              <a:t>Checkin.org</a:t>
            </a:r>
            <a:br>
              <a:rPr lang="en-US" sz="1200" b="0" i="0" dirty="0">
                <a:effectLst/>
                <a:latin typeface="+mn-lt"/>
              </a:rPr>
            </a:br>
            <a:r>
              <a:rPr lang="en-US" sz="1200" b="0" i="0" dirty="0">
                <a:effectLst/>
                <a:latin typeface="+mn-lt"/>
              </a:rPr>
              <a:t>A Tasmanian Lifeline</a:t>
            </a:r>
            <a:br>
              <a:rPr lang="en-US" sz="1200" b="0" i="0" dirty="0">
                <a:effectLst/>
                <a:latin typeface="+mn-lt"/>
              </a:rPr>
            </a:br>
            <a:r>
              <a:rPr lang="en-US" sz="1200" b="0" i="0" dirty="0">
                <a:effectLst/>
                <a:latin typeface="+mn-lt"/>
              </a:rPr>
              <a:t>RAW</a:t>
            </a:r>
            <a:endParaRPr lang="en-US" dirty="0"/>
          </a:p>
        </p:txBody>
      </p:sp>
      <p:sp>
        <p:nvSpPr>
          <p:cNvPr id="4" name="Slide Number Placeholder 3"/>
          <p:cNvSpPr>
            <a:spLocks noGrp="1"/>
          </p:cNvSpPr>
          <p:nvPr>
            <p:ph type="sldNum" sz="quarter" idx="5"/>
          </p:nvPr>
        </p:nvSpPr>
        <p:spPr/>
        <p:txBody>
          <a:bodyPr/>
          <a:lstStyle/>
          <a:p>
            <a:fld id="{B38431D5-8FE2-44BA-90BD-9A3757EEFCD6}" type="slidenum">
              <a:rPr lang="en-AU" smtClean="0"/>
              <a:t>25</a:t>
            </a:fld>
            <a:endParaRPr lang="en-AU"/>
          </a:p>
        </p:txBody>
      </p:sp>
    </p:spTree>
    <p:extLst>
      <p:ext uri="{BB962C8B-B14F-4D97-AF65-F5344CB8AC3E}">
        <p14:creationId xmlns:p14="http://schemas.microsoft.com/office/powerpoint/2010/main" val="2159320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cs typeface="Calibri"/>
              </a:rPr>
              <a:t>Time – 2</a:t>
            </a:r>
            <a:r>
              <a:rPr lang="en-AU" b="1" dirty="0"/>
              <a:t>0 minutes</a:t>
            </a:r>
          </a:p>
          <a:p>
            <a:pPr marL="0" indent="0">
              <a:buFont typeface="Arial" panose="020B0604020202020204" pitchFamily="34" charset="0"/>
              <a:buNone/>
            </a:pPr>
            <a:endParaRPr lang="en-AU" b="1" dirty="0">
              <a:cs typeface="Calibri"/>
            </a:endParaRPr>
          </a:p>
          <a:p>
            <a:pPr marL="0" indent="0">
              <a:buFont typeface="Arial" panose="020B0604020202020204" pitchFamily="34" charset="0"/>
              <a:buNone/>
            </a:pPr>
            <a:r>
              <a:rPr lang="en-AU" b="1" dirty="0">
                <a:cs typeface="Calibri"/>
              </a:rPr>
              <a:t>Facilitator (Ange) notes: </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cs typeface="Calibri"/>
              </a:rPr>
              <a:t>Facilitator introduces the above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cs typeface="Calibri"/>
              </a:rPr>
              <a:t>Facilitator assigns participants to breakout rooms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cs typeface="Calibri"/>
              </a:rPr>
              <a:t>Participants come back to the main group and share what they discussed</a:t>
            </a:r>
          </a:p>
          <a:p>
            <a:endParaRPr lang="en-US" dirty="0"/>
          </a:p>
        </p:txBody>
      </p:sp>
      <p:sp>
        <p:nvSpPr>
          <p:cNvPr id="4" name="Slide Number Placeholder 3"/>
          <p:cNvSpPr>
            <a:spLocks noGrp="1"/>
          </p:cNvSpPr>
          <p:nvPr>
            <p:ph type="sldNum" sz="quarter" idx="5"/>
          </p:nvPr>
        </p:nvSpPr>
        <p:spPr/>
        <p:txBody>
          <a:bodyPr/>
          <a:lstStyle/>
          <a:p>
            <a:fld id="{B38431D5-8FE2-44BA-90BD-9A3757EEFCD6}" type="slidenum">
              <a:rPr lang="en-AU" smtClean="0"/>
              <a:t>26</a:t>
            </a:fld>
            <a:endParaRPr lang="en-AU"/>
          </a:p>
        </p:txBody>
      </p:sp>
    </p:spTree>
    <p:extLst>
      <p:ext uri="{BB962C8B-B14F-4D97-AF65-F5344CB8AC3E}">
        <p14:creationId xmlns:p14="http://schemas.microsoft.com/office/powerpoint/2010/main" val="4207897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Bree to present 21-22</a:t>
            </a:r>
            <a:endParaRPr lang="en-US" dirty="0"/>
          </a:p>
          <a:p>
            <a:endParaRPr lang="en-AU" b="1" dirty="0"/>
          </a:p>
          <a:p>
            <a:r>
              <a:rPr lang="en-AU" b="1" dirty="0"/>
              <a:t>Checkin.org.au</a:t>
            </a:r>
            <a:endParaRPr lang="en-AU" dirty="0">
              <a:cs typeface="Calibri"/>
            </a:endParaRPr>
          </a:p>
          <a:p>
            <a:endParaRPr lang="en-AU" b="1" dirty="0"/>
          </a:p>
          <a:p>
            <a:pPr marL="171450" indent="-171450">
              <a:buFont typeface="Arial" panose="020B0604020202020204" pitchFamily="34" charset="0"/>
              <a:buChar char="•"/>
            </a:pPr>
            <a:r>
              <a:rPr lang="en-US" b="0" i="0" dirty="0">
                <a:solidFill>
                  <a:srgbClr val="000000"/>
                </a:solidFill>
                <a:effectLst/>
                <a:latin typeface="Roboto" panose="02000000000000000000" pitchFamily="2" charset="0"/>
              </a:rPr>
              <a:t>Find information and resources so you can stay on top of your own mental wellbeing</a:t>
            </a:r>
          </a:p>
          <a:p>
            <a:pPr marL="171450" indent="-171450">
              <a:buFont typeface="Arial" panose="020B0604020202020204" pitchFamily="34" charset="0"/>
              <a:buChar char="•"/>
            </a:pPr>
            <a:r>
              <a:rPr lang="en-US" b="0" i="0" dirty="0">
                <a:solidFill>
                  <a:srgbClr val="000000"/>
                </a:solidFill>
                <a:effectLst/>
                <a:latin typeface="Roboto" panose="02000000000000000000" pitchFamily="2" charset="0"/>
              </a:rPr>
              <a:t>You’ll be asked a few questions – to filter services based on your personal circumstances or the person you are concerned about</a:t>
            </a:r>
          </a:p>
          <a:p>
            <a:pPr marL="171450" indent="-171450">
              <a:buFont typeface="Arial" panose="020B0604020202020204" pitchFamily="34" charset="0"/>
              <a:buChar char="•"/>
            </a:pPr>
            <a:r>
              <a:rPr lang="en-AU" dirty="0"/>
              <a:t>Find services to support in your local area </a:t>
            </a:r>
          </a:p>
          <a:p>
            <a:pPr marL="628650" lvl="1" indent="-171450">
              <a:buFont typeface="Arial" panose="020B0604020202020204" pitchFamily="34" charset="0"/>
              <a:buChar char="•"/>
            </a:pPr>
            <a:r>
              <a:rPr lang="en-AU" dirty="0"/>
              <a:t>RAW and RFDS</a:t>
            </a:r>
          </a:p>
          <a:p>
            <a:pPr marL="628650" lvl="1" indent="-171450">
              <a:buFont typeface="Arial" panose="020B0604020202020204" pitchFamily="34" charset="0"/>
              <a:buChar char="•"/>
            </a:pPr>
            <a:r>
              <a:rPr lang="en-AU" dirty="0"/>
              <a:t>Men’s Shed</a:t>
            </a:r>
          </a:p>
          <a:p>
            <a:pPr marL="628650" lvl="1" indent="-171450">
              <a:buFont typeface="Arial" panose="020B0604020202020204" pitchFamily="34" charset="0"/>
              <a:buChar char="•"/>
            </a:pPr>
            <a:r>
              <a:rPr lang="en-AU" dirty="0"/>
              <a:t>A Tasmanian Lifeline</a:t>
            </a:r>
          </a:p>
          <a:p>
            <a:pPr marL="457200" lvl="1" indent="0">
              <a:buFont typeface="Arial" panose="020B0604020202020204" pitchFamily="34" charset="0"/>
              <a:buNone/>
            </a:pPr>
            <a:endParaRPr lang="en-AU" dirty="0"/>
          </a:p>
          <a:p>
            <a:pPr marL="628650" lvl="1" indent="-171450">
              <a:buFont typeface="Arial" panose="020B0604020202020204" pitchFamily="34" charset="0"/>
              <a:buChar char="•"/>
            </a:pPr>
            <a:endParaRPr lang="en-AU" dirty="0"/>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B38431D5-8FE2-44BA-90BD-9A3757EEFCD6}" type="slidenum">
              <a:rPr lang="en-AU" smtClean="0"/>
              <a:t>27</a:t>
            </a:fld>
            <a:endParaRPr lang="en-AU"/>
          </a:p>
        </p:txBody>
      </p:sp>
    </p:spTree>
    <p:extLst>
      <p:ext uri="{BB962C8B-B14F-4D97-AF65-F5344CB8AC3E}">
        <p14:creationId xmlns:p14="http://schemas.microsoft.com/office/powerpoint/2010/main" val="2868903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A Tasmanian Lifeline</a:t>
            </a:r>
          </a:p>
          <a:p>
            <a:pPr marL="0" indent="0" algn="l">
              <a:buFont typeface="Arial" panose="020B0604020202020204" pitchFamily="34" charset="0"/>
              <a:buNone/>
            </a:pPr>
            <a:endParaRPr lang="en-US" b="0" i="0" dirty="0">
              <a:solidFill>
                <a:srgbClr val="000000"/>
              </a:solidFill>
              <a:effectLst/>
              <a:latin typeface="Verdana" panose="020B0604030504040204" pitchFamily="34" charset="0"/>
            </a:endParaRPr>
          </a:p>
          <a:p>
            <a:pPr marL="171450" indent="-171450" algn="l">
              <a:buFont typeface="Arial" panose="020B0604020202020204" pitchFamily="34" charset="0"/>
              <a:buChar char="•"/>
            </a:pPr>
            <a:r>
              <a:rPr lang="en-US" b="0" i="0" dirty="0">
                <a:solidFill>
                  <a:srgbClr val="000000"/>
                </a:solidFill>
                <a:effectLst/>
                <a:latin typeface="Verdana" panose="020B0604030504040204" pitchFamily="34" charset="0"/>
              </a:rPr>
              <a:t>Tasmanian response during Covid – set up to support Tasmanians who have questions about their mental health and may need some extra support. You’ll be met by a trained worker who you can talk things through with, or if you just need someone to listen.</a:t>
            </a:r>
          </a:p>
          <a:p>
            <a:pPr marL="171450" indent="-171450" algn="l">
              <a:buFont typeface="Arial" panose="020B0604020202020204" pitchFamily="34" charset="0"/>
              <a:buChar char="•"/>
            </a:pPr>
            <a:r>
              <a:rPr lang="en-US" b="0" i="0" dirty="0">
                <a:solidFill>
                  <a:srgbClr val="000000"/>
                </a:solidFill>
                <a:effectLst/>
                <a:latin typeface="Verdana" panose="020B0604030504040204" pitchFamily="34" charset="0"/>
              </a:rPr>
              <a:t>You don’t have to go through a difficult situation alone</a:t>
            </a:r>
          </a:p>
          <a:p>
            <a:pPr marL="171450" indent="-171450" algn="l">
              <a:buFont typeface="Arial" panose="020B0604020202020204" pitchFamily="34" charset="0"/>
              <a:buChar char="•"/>
            </a:pPr>
            <a:r>
              <a:rPr lang="en-US" b="0" i="0" dirty="0">
                <a:solidFill>
                  <a:srgbClr val="000000"/>
                </a:solidFill>
                <a:effectLst/>
                <a:latin typeface="Verdana" panose="020B0604030504040204" pitchFamily="34" charset="0"/>
              </a:rPr>
              <a:t>A Tasmanian Lifeline offers non-judgmental, one-off or ongoing support for anyone having a tough time. So they can call you back if you want some extra follow up support. </a:t>
            </a:r>
          </a:p>
          <a:p>
            <a:pPr marL="171450" indent="-171450" algn="l">
              <a:buFont typeface="Arial" panose="020B0604020202020204" pitchFamily="34" charset="0"/>
              <a:buChar char="•"/>
            </a:pPr>
            <a:r>
              <a:rPr lang="en-US" b="0" i="0" dirty="0">
                <a:solidFill>
                  <a:srgbClr val="000000"/>
                </a:solidFill>
                <a:effectLst/>
                <a:latin typeface="Verdana" panose="020B0604030504040204" pitchFamily="34" charset="0"/>
              </a:rPr>
              <a:t>8am-8pm every day of the year, or book a call back via the booking form on this website. </a:t>
            </a:r>
          </a:p>
          <a:p>
            <a:pPr marL="628650" lvl="1" indent="-171450">
              <a:buFont typeface="Arial" panose="020B0604020202020204" pitchFamily="34" charset="0"/>
              <a:buChar char="•"/>
            </a:pPr>
            <a:endParaRPr lang="en-AU" dirty="0"/>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B38431D5-8FE2-44BA-90BD-9A3757EEFCD6}" type="slidenum">
              <a:rPr lang="en-AU" smtClean="0"/>
              <a:t>28</a:t>
            </a:fld>
            <a:endParaRPr lang="en-AU"/>
          </a:p>
        </p:txBody>
      </p:sp>
    </p:spTree>
    <p:extLst>
      <p:ext uri="{BB962C8B-B14F-4D97-AF65-F5344CB8AC3E}">
        <p14:creationId xmlns:p14="http://schemas.microsoft.com/office/powerpoint/2010/main" val="2136262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is inevitable.  Volunteering Tasmania has been funded to look at innovative ways to support </a:t>
            </a:r>
            <a:r>
              <a:rPr lang="en-US" dirty="0" err="1"/>
              <a:t>organisations</a:t>
            </a:r>
            <a:r>
              <a:rPr lang="en-US" dirty="0"/>
              <a:t> to think differently, be flexible and adapt to the changing environment around us.  We are encouraging leaders within the volunteering sector to embrace the opportunities that COVID has created for us. </a:t>
            </a:r>
          </a:p>
          <a:p>
            <a:r>
              <a:rPr lang="en-US" dirty="0"/>
              <a:t>And as leaders we need to be able to hold that space where our volunteers are free to explore, adapt and innovate. </a:t>
            </a:r>
          </a:p>
        </p:txBody>
      </p:sp>
      <p:sp>
        <p:nvSpPr>
          <p:cNvPr id="4" name="Slide Number Placeholder 3"/>
          <p:cNvSpPr>
            <a:spLocks noGrp="1"/>
          </p:cNvSpPr>
          <p:nvPr>
            <p:ph type="sldNum" sz="quarter" idx="5"/>
          </p:nvPr>
        </p:nvSpPr>
        <p:spPr/>
        <p:txBody>
          <a:bodyPr/>
          <a:lstStyle/>
          <a:p>
            <a:fld id="{8B89389D-1BC9-404C-85C6-12F7371F266E}" type="slidenum">
              <a:rPr lang="en-AU" smtClean="0"/>
              <a:t>29</a:t>
            </a:fld>
            <a:endParaRPr lang="en-AU"/>
          </a:p>
        </p:txBody>
      </p:sp>
    </p:spTree>
    <p:extLst>
      <p:ext uri="{BB962C8B-B14F-4D97-AF65-F5344CB8AC3E}">
        <p14:creationId xmlns:p14="http://schemas.microsoft.com/office/powerpoint/2010/main" val="1411192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B89389D-1BC9-404C-85C6-12F7371F266E}" type="slidenum">
              <a:rPr lang="en-AU" smtClean="0"/>
              <a:t>30</a:t>
            </a:fld>
            <a:endParaRPr lang="en-AU"/>
          </a:p>
        </p:txBody>
      </p:sp>
    </p:spTree>
    <p:extLst>
      <p:ext uri="{BB962C8B-B14F-4D97-AF65-F5344CB8AC3E}">
        <p14:creationId xmlns:p14="http://schemas.microsoft.com/office/powerpoint/2010/main" val="1547481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Facilitator: Sharon</a:t>
            </a:r>
          </a:p>
          <a:p>
            <a:endParaRPr lang="en-US" dirty="0"/>
          </a:p>
        </p:txBody>
      </p:sp>
      <p:sp>
        <p:nvSpPr>
          <p:cNvPr id="4" name="Slide Number Placeholder 3"/>
          <p:cNvSpPr>
            <a:spLocks noGrp="1"/>
          </p:cNvSpPr>
          <p:nvPr>
            <p:ph type="sldNum" sz="quarter" idx="5"/>
          </p:nvPr>
        </p:nvSpPr>
        <p:spPr/>
        <p:txBody>
          <a:bodyPr/>
          <a:lstStyle/>
          <a:p>
            <a:fld id="{B38431D5-8FE2-44BA-90BD-9A3757EEFCD6}" type="slidenum">
              <a:rPr lang="en-AU" smtClean="0"/>
              <a:t>3</a:t>
            </a:fld>
            <a:endParaRPr lang="en-AU"/>
          </a:p>
        </p:txBody>
      </p:sp>
    </p:spTree>
    <p:extLst>
      <p:ext uri="{BB962C8B-B14F-4D97-AF65-F5344CB8AC3E}">
        <p14:creationId xmlns:p14="http://schemas.microsoft.com/office/powerpoint/2010/main" val="2330602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000000"/>
                </a:solidFill>
                <a:effectLst/>
                <a:latin typeface="Times New Roman" panose="02020603050405020304" pitchFamily="18" charset="0"/>
              </a:rPr>
              <a:t>Listening and ensuring volunteers feel safe to share their ideas.  It means nothing if volunteers don’t feel genuinely heard.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Today you have been speaking about virtues.  To truly lean into your virtues it’s important that as individuals we are able to move past our own understanding and hear from others.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Testing our own assumptions, getting curious about the experience of others and supporting an opportunity to be in the grey. </a:t>
            </a:r>
          </a:p>
        </p:txBody>
      </p:sp>
      <p:sp>
        <p:nvSpPr>
          <p:cNvPr id="4" name="Slide Number Placeholder 3"/>
          <p:cNvSpPr>
            <a:spLocks noGrp="1"/>
          </p:cNvSpPr>
          <p:nvPr>
            <p:ph type="sldNum" sz="quarter" idx="5"/>
          </p:nvPr>
        </p:nvSpPr>
        <p:spPr/>
        <p:txBody>
          <a:bodyPr/>
          <a:lstStyle/>
          <a:p>
            <a:fld id="{8B89389D-1BC9-404C-85C6-12F7371F266E}" type="slidenum">
              <a:rPr lang="en-AU" smtClean="0"/>
              <a:t>31</a:t>
            </a:fld>
            <a:endParaRPr lang="en-AU"/>
          </a:p>
        </p:txBody>
      </p:sp>
    </p:spTree>
    <p:extLst>
      <p:ext uri="{BB962C8B-B14F-4D97-AF65-F5344CB8AC3E}">
        <p14:creationId xmlns:p14="http://schemas.microsoft.com/office/powerpoint/2010/main" val="933784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B89389D-1BC9-404C-85C6-12F7371F266E}" type="slidenum">
              <a:rPr lang="en-AU" smtClean="0"/>
              <a:t>32</a:t>
            </a:fld>
            <a:endParaRPr lang="en-AU"/>
          </a:p>
        </p:txBody>
      </p:sp>
    </p:spTree>
    <p:extLst>
      <p:ext uri="{BB962C8B-B14F-4D97-AF65-F5344CB8AC3E}">
        <p14:creationId xmlns:p14="http://schemas.microsoft.com/office/powerpoint/2010/main" val="3790237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B89389D-1BC9-404C-85C6-12F7371F266E}" type="slidenum">
              <a:rPr lang="en-AU" smtClean="0"/>
              <a:t>33</a:t>
            </a:fld>
            <a:endParaRPr lang="en-AU"/>
          </a:p>
        </p:txBody>
      </p:sp>
    </p:spTree>
    <p:extLst>
      <p:ext uri="{BB962C8B-B14F-4D97-AF65-F5344CB8AC3E}">
        <p14:creationId xmlns:p14="http://schemas.microsoft.com/office/powerpoint/2010/main" val="3271431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Facilitator: Sharon</a:t>
            </a:r>
          </a:p>
          <a:p>
            <a:endParaRPr lang="en-AU" b="1" dirty="0">
              <a:cs typeface="Calibri"/>
            </a:endParaRPr>
          </a:p>
          <a:p>
            <a:r>
              <a:rPr lang="en-AU" b="1" dirty="0">
                <a:cs typeface="Calibri"/>
              </a:rPr>
              <a:t>Time – 20 mins</a:t>
            </a:r>
          </a:p>
          <a:p>
            <a:endParaRPr lang="en-AU" b="1" dirty="0">
              <a:cs typeface="Calibri"/>
            </a:endParaRPr>
          </a:p>
          <a:p>
            <a:pPr marL="0" indent="0">
              <a:buFont typeface="Arial" panose="020B0604020202020204" pitchFamily="34" charset="0"/>
              <a:buNone/>
            </a:pPr>
            <a:r>
              <a:rPr lang="en-AU" b="1" dirty="0">
                <a:cs typeface="Calibri"/>
              </a:rPr>
              <a:t>Facilitator notes:</a:t>
            </a:r>
          </a:p>
          <a:p>
            <a:pPr marL="0" indent="0">
              <a:buFont typeface="Arial" panose="020B0604020202020204" pitchFamily="34" charset="0"/>
              <a:buNone/>
            </a:pPr>
            <a:endParaRPr lang="en-AU" b="1" dirty="0">
              <a:cs typeface="Calibri"/>
            </a:endParaRPr>
          </a:p>
          <a:p>
            <a:pPr marL="171450" indent="-171450">
              <a:buFont typeface="Arial" panose="020B0604020202020204" pitchFamily="34" charset="0"/>
              <a:buChar char="•"/>
            </a:pPr>
            <a:r>
              <a:rPr lang="en-AU" b="1" dirty="0">
                <a:cs typeface="Calibri"/>
              </a:rPr>
              <a:t>Ask participants to open the self care plan that was emailed to them</a:t>
            </a:r>
          </a:p>
          <a:p>
            <a:pPr marL="171450" indent="-171450">
              <a:buFont typeface="Arial" panose="020B0604020202020204" pitchFamily="34" charset="0"/>
              <a:buChar char="•"/>
            </a:pPr>
            <a:r>
              <a:rPr lang="en-AU" b="1" dirty="0">
                <a:cs typeface="Calibri"/>
              </a:rPr>
              <a:t>Facilitator introduces the activity </a:t>
            </a:r>
          </a:p>
          <a:p>
            <a:pPr marL="171450" indent="-171450">
              <a:buFont typeface="Arial" panose="020B0604020202020204" pitchFamily="34" charset="0"/>
              <a:buChar char="•"/>
            </a:pPr>
            <a:r>
              <a:rPr lang="en-AU" b="1" dirty="0">
                <a:cs typeface="Calibri"/>
              </a:rPr>
              <a:t>Participants individually work on their self-care plan</a:t>
            </a:r>
          </a:p>
          <a:p>
            <a:pPr marL="0" indent="0">
              <a:buFont typeface="Arial" panose="020B0604020202020204" pitchFamily="34" charset="0"/>
              <a:buNone/>
            </a:pPr>
            <a:endParaRPr lang="en-AU" b="1" dirty="0">
              <a:cs typeface="Calibri"/>
            </a:endParaRPr>
          </a:p>
          <a:p>
            <a:pPr marL="0" indent="0">
              <a:buFont typeface="Arial" panose="020B0604020202020204" pitchFamily="34" charset="0"/>
              <a:buNone/>
            </a:pPr>
            <a:r>
              <a:rPr lang="en-AU" b="1" dirty="0">
                <a:cs typeface="Calibri"/>
              </a:rPr>
              <a:t>Resources:</a:t>
            </a:r>
          </a:p>
          <a:p>
            <a:pPr marL="0" indent="0">
              <a:buFont typeface="Arial" panose="020B0604020202020204" pitchFamily="34" charset="0"/>
              <a:buNone/>
            </a:pPr>
            <a:endParaRPr lang="en-AU" b="1" dirty="0">
              <a:cs typeface="Calibri"/>
            </a:endParaRPr>
          </a:p>
          <a:p>
            <a:pPr marL="0" indent="0">
              <a:buFont typeface="Arial" panose="020B0604020202020204" pitchFamily="34" charset="0"/>
              <a:buNone/>
            </a:pPr>
            <a:r>
              <a:rPr lang="en-US" dirty="0"/>
              <a:t>Importance of self-care planning COVID-19 mental health and wellbeing resources</a:t>
            </a:r>
            <a:endParaRPr lang="en-AU" b="1" dirty="0">
              <a:cs typeface="Calibri"/>
            </a:endParaRPr>
          </a:p>
        </p:txBody>
      </p:sp>
      <p:sp>
        <p:nvSpPr>
          <p:cNvPr id="4" name="Slide Number Placeholder 3"/>
          <p:cNvSpPr>
            <a:spLocks noGrp="1"/>
          </p:cNvSpPr>
          <p:nvPr>
            <p:ph type="sldNum" sz="quarter" idx="5"/>
          </p:nvPr>
        </p:nvSpPr>
        <p:spPr/>
        <p:txBody>
          <a:bodyPr/>
          <a:lstStyle/>
          <a:p>
            <a:fld id="{B38431D5-8FE2-44BA-90BD-9A3757EEFCD6}" type="slidenum">
              <a:rPr lang="en-AU" smtClean="0"/>
              <a:t>34</a:t>
            </a:fld>
            <a:endParaRPr lang="en-AU"/>
          </a:p>
        </p:txBody>
      </p:sp>
    </p:spTree>
    <p:extLst>
      <p:ext uri="{BB962C8B-B14F-4D97-AF65-F5344CB8AC3E}">
        <p14:creationId xmlns:p14="http://schemas.microsoft.com/office/powerpoint/2010/main" val="2766170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Facilitator: Sharon</a:t>
            </a:r>
          </a:p>
          <a:p>
            <a:endParaRPr lang="en-AU" b="1" dirty="0">
              <a:cs typeface="Calibri"/>
            </a:endParaRPr>
          </a:p>
          <a:p>
            <a:r>
              <a:rPr lang="en-AU" b="1" dirty="0">
                <a:cs typeface="Calibri"/>
              </a:rPr>
              <a:t>Time – 10 mins</a:t>
            </a:r>
          </a:p>
        </p:txBody>
      </p:sp>
      <p:sp>
        <p:nvSpPr>
          <p:cNvPr id="4" name="Slide Number Placeholder 3"/>
          <p:cNvSpPr>
            <a:spLocks noGrp="1"/>
          </p:cNvSpPr>
          <p:nvPr>
            <p:ph type="sldNum" sz="quarter" idx="5"/>
          </p:nvPr>
        </p:nvSpPr>
        <p:spPr/>
        <p:txBody>
          <a:bodyPr/>
          <a:lstStyle/>
          <a:p>
            <a:fld id="{B38431D5-8FE2-44BA-90BD-9A3757EEFCD6}" type="slidenum">
              <a:rPr lang="en-AU" smtClean="0"/>
              <a:t>35</a:t>
            </a:fld>
            <a:endParaRPr lang="en-AU"/>
          </a:p>
        </p:txBody>
      </p:sp>
    </p:spTree>
    <p:extLst>
      <p:ext uri="{BB962C8B-B14F-4D97-AF65-F5344CB8AC3E}">
        <p14:creationId xmlns:p14="http://schemas.microsoft.com/office/powerpoint/2010/main" val="276617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Facilitator: Sharon</a:t>
            </a:r>
          </a:p>
          <a:p>
            <a:pPr marL="0" indent="0">
              <a:buFont typeface="Arial" panose="020B0604020202020204" pitchFamily="34" charset="0"/>
              <a:buNone/>
            </a:pPr>
            <a:endParaRPr lang="en-AU" b="1" dirty="0">
              <a:cs typeface="Calibri"/>
            </a:endParaRPr>
          </a:p>
          <a:p>
            <a:pPr marL="0" indent="0">
              <a:buFont typeface="Arial" panose="020B0604020202020204" pitchFamily="34" charset="0"/>
              <a:buNone/>
            </a:pPr>
            <a:r>
              <a:rPr lang="en-AU" b="1" dirty="0">
                <a:cs typeface="Calibri"/>
              </a:rPr>
              <a:t>Facilitator notes:</a:t>
            </a:r>
          </a:p>
          <a:p>
            <a:pPr marL="0" indent="0">
              <a:buFont typeface="Arial" panose="020B0604020202020204" pitchFamily="34" charset="0"/>
              <a:buNone/>
            </a:pPr>
            <a:endParaRPr lang="en-AU" b="1" dirty="0">
              <a:cs typeface="Calibri"/>
            </a:endParaRPr>
          </a:p>
          <a:p>
            <a:pPr marL="171450" indent="-171450">
              <a:buFont typeface="Arial" panose="020B0604020202020204" pitchFamily="34" charset="0"/>
              <a:buChar char="•"/>
            </a:pPr>
            <a:r>
              <a:rPr lang="en-AU" b="1" dirty="0">
                <a:cs typeface="Calibri"/>
              </a:rPr>
              <a:t>Confirm that participants have the virtue’s website and the </a:t>
            </a:r>
            <a:r>
              <a:rPr lang="en-AU" b="1" dirty="0" err="1">
                <a:cs typeface="Calibri"/>
              </a:rPr>
              <a:t>jamboard</a:t>
            </a:r>
            <a:r>
              <a:rPr lang="en-AU" b="1" dirty="0">
                <a:cs typeface="Calibri"/>
              </a:rPr>
              <a:t> page open</a:t>
            </a:r>
          </a:p>
        </p:txBody>
      </p:sp>
      <p:sp>
        <p:nvSpPr>
          <p:cNvPr id="4" name="Slide Number Placeholder 3"/>
          <p:cNvSpPr>
            <a:spLocks noGrp="1"/>
          </p:cNvSpPr>
          <p:nvPr>
            <p:ph type="sldNum" sz="quarter" idx="5"/>
          </p:nvPr>
        </p:nvSpPr>
        <p:spPr/>
        <p:txBody>
          <a:bodyPr/>
          <a:lstStyle/>
          <a:p>
            <a:fld id="{B38431D5-8FE2-44BA-90BD-9A3757EEFCD6}" type="slidenum">
              <a:rPr lang="en-AU" smtClean="0"/>
              <a:t>4</a:t>
            </a:fld>
            <a:endParaRPr lang="en-AU"/>
          </a:p>
        </p:txBody>
      </p:sp>
    </p:spTree>
    <p:extLst>
      <p:ext uri="{BB962C8B-B14F-4D97-AF65-F5344CB8AC3E}">
        <p14:creationId xmlns:p14="http://schemas.microsoft.com/office/powerpoint/2010/main" val="233060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Facilitator: Sharon</a:t>
            </a:r>
          </a:p>
          <a:p>
            <a:endParaRPr lang="en-AU" b="1" dirty="0">
              <a:cs typeface="Calibri"/>
            </a:endParaRPr>
          </a:p>
          <a:p>
            <a:r>
              <a:rPr lang="en-AU" b="1" dirty="0">
                <a:cs typeface="Calibri"/>
              </a:rPr>
              <a:t>Time – </a:t>
            </a:r>
            <a:r>
              <a:rPr lang="en-AU" b="1" dirty="0"/>
              <a:t>Slides 2, 3 &amp; 4 – 15 minutes</a:t>
            </a:r>
          </a:p>
          <a:p>
            <a:pPr marL="0" indent="0">
              <a:buFont typeface="Arial" panose="020B0604020202020204" pitchFamily="34" charset="0"/>
              <a:buNone/>
            </a:pPr>
            <a:endParaRPr lang="en-AU" b="1" dirty="0">
              <a:cs typeface="Calibri"/>
            </a:endParaRPr>
          </a:p>
          <a:p>
            <a:pPr marL="0" indent="0">
              <a:buFont typeface="Arial" panose="020B0604020202020204" pitchFamily="34" charset="0"/>
              <a:buNone/>
            </a:pPr>
            <a:r>
              <a:rPr lang="en-AU" b="1" dirty="0">
                <a:cs typeface="Calibri"/>
              </a:rPr>
              <a:t>Facilitator notes:</a:t>
            </a:r>
          </a:p>
          <a:p>
            <a:pPr marL="0" indent="0">
              <a:buFont typeface="Arial" panose="020B0604020202020204" pitchFamily="34" charset="0"/>
              <a:buNone/>
            </a:pPr>
            <a:endParaRPr lang="en-AU" b="1" dirty="0">
              <a:cs typeface="Calibri"/>
            </a:endParaRPr>
          </a:p>
          <a:p>
            <a:pPr marL="171450" indent="-171450">
              <a:buFont typeface="Arial" panose="020B0604020202020204" pitchFamily="34" charset="0"/>
              <a:buChar char="•"/>
            </a:pPr>
            <a:r>
              <a:rPr lang="en-AU" b="1" dirty="0">
                <a:cs typeface="Calibri"/>
              </a:rPr>
              <a:t>Facilitator asks participant to scan the QR code on the screen or to go to the virtues project website to do a virtues pick</a:t>
            </a:r>
          </a:p>
          <a:p>
            <a:endParaRPr lang="en-AU" dirty="0"/>
          </a:p>
          <a:p>
            <a:r>
              <a:rPr lang="en-AU" b="1" dirty="0"/>
              <a:t>Resources:</a:t>
            </a:r>
          </a:p>
          <a:p>
            <a:endParaRPr lang="en-AU" dirty="0"/>
          </a:p>
          <a:p>
            <a:r>
              <a:rPr lang="en-AU" b="1" dirty="0"/>
              <a:t>https://www.virtuesproject.com/ </a:t>
            </a:r>
          </a:p>
        </p:txBody>
      </p:sp>
      <p:sp>
        <p:nvSpPr>
          <p:cNvPr id="4" name="Slide Number Placeholder 3"/>
          <p:cNvSpPr>
            <a:spLocks noGrp="1"/>
          </p:cNvSpPr>
          <p:nvPr>
            <p:ph type="sldNum" sz="quarter" idx="5"/>
          </p:nvPr>
        </p:nvSpPr>
        <p:spPr/>
        <p:txBody>
          <a:bodyPr/>
          <a:lstStyle/>
          <a:p>
            <a:fld id="{B38431D5-8FE2-44BA-90BD-9A3757EEFCD6}" type="slidenum">
              <a:rPr lang="en-AU" smtClean="0"/>
              <a:t>5</a:t>
            </a:fld>
            <a:endParaRPr lang="en-AU"/>
          </a:p>
        </p:txBody>
      </p:sp>
    </p:spTree>
    <p:extLst>
      <p:ext uri="{BB962C8B-B14F-4D97-AF65-F5344CB8AC3E}">
        <p14:creationId xmlns:p14="http://schemas.microsoft.com/office/powerpoint/2010/main" val="116258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cs typeface="Calibri"/>
              </a:rPr>
              <a:t>Time – 1</a:t>
            </a:r>
            <a:r>
              <a:rPr lang="en-AU" b="1" dirty="0"/>
              <a:t>0 minutes</a:t>
            </a:r>
          </a:p>
          <a:p>
            <a:pPr marL="0" indent="0">
              <a:buFont typeface="Arial" panose="020B0604020202020204" pitchFamily="34" charset="0"/>
              <a:buNone/>
            </a:pPr>
            <a:endParaRPr lang="en-AU" b="1" dirty="0">
              <a:cs typeface="Calibri"/>
            </a:endParaRPr>
          </a:p>
          <a:p>
            <a:pPr marL="0" indent="0">
              <a:buFont typeface="Arial" panose="020B0604020202020204" pitchFamily="34" charset="0"/>
              <a:buNone/>
            </a:pPr>
            <a:r>
              <a:rPr lang="en-AU" b="1" dirty="0">
                <a:cs typeface="Calibri"/>
              </a:rPr>
              <a:t>Facilitator (Toby) notes:</a:t>
            </a:r>
          </a:p>
          <a:p>
            <a:pPr marL="0" indent="0">
              <a:buFont typeface="Arial" panose="020B0604020202020204" pitchFamily="34" charset="0"/>
              <a:buNone/>
            </a:pPr>
            <a:endParaRPr lang="en-AU" b="1"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cs typeface="Calibri"/>
              </a:rPr>
              <a:t>Facilitator introduces the virtues activity (see below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cs typeface="Calibri"/>
              </a:rPr>
              <a:t>Participants introduce themselves to the group using the points contained in this slide</a:t>
            </a:r>
          </a:p>
          <a:p>
            <a:endParaRPr lang="en-AU"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Virtues – The participants get a few minutes to read the card to themself. Then participants share with their breakout group 1) what virtue they picked and what the card says, 2) explain if the card represents an </a:t>
            </a:r>
            <a:r>
              <a:rPr lang="en-AU" b="1" i="1" dirty="0"/>
              <a:t>invitation </a:t>
            </a:r>
            <a:r>
              <a:rPr lang="en-AU" b="1" dirty="0"/>
              <a:t>(i.e. is an invitation for them to call on/practice that virtue more in their life and work) or an </a:t>
            </a:r>
            <a:r>
              <a:rPr lang="en-AU" b="1" i="1" dirty="0"/>
              <a:t>affirmation </a:t>
            </a:r>
            <a:r>
              <a:rPr lang="en-AU" b="1" dirty="0"/>
              <a:t>(confirmation that this is a strength virtue of theirs, a virtue they are comfortable with and practice frequently).</a:t>
            </a:r>
          </a:p>
        </p:txBody>
      </p:sp>
      <p:sp>
        <p:nvSpPr>
          <p:cNvPr id="4" name="Slide Number Placeholder 3"/>
          <p:cNvSpPr>
            <a:spLocks noGrp="1"/>
          </p:cNvSpPr>
          <p:nvPr>
            <p:ph type="sldNum" sz="quarter" idx="5"/>
          </p:nvPr>
        </p:nvSpPr>
        <p:spPr/>
        <p:txBody>
          <a:bodyPr/>
          <a:lstStyle/>
          <a:p>
            <a:fld id="{B38431D5-8FE2-44BA-90BD-9A3757EEFCD6}" type="slidenum">
              <a:rPr lang="en-AU" smtClean="0"/>
              <a:t>6</a:t>
            </a:fld>
            <a:endParaRPr lang="en-AU"/>
          </a:p>
        </p:txBody>
      </p:sp>
    </p:spTree>
    <p:extLst>
      <p:ext uri="{BB962C8B-B14F-4D97-AF65-F5344CB8AC3E}">
        <p14:creationId xmlns:p14="http://schemas.microsoft.com/office/powerpoint/2010/main" val="123151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cs typeface="Calibri"/>
              </a:rPr>
              <a:t>Time – </a:t>
            </a:r>
            <a:r>
              <a:rPr lang="en-AU" b="1" dirty="0"/>
              <a:t>Slides 7 – 14: 20 mins</a:t>
            </a:r>
          </a:p>
          <a:p>
            <a:pPr marL="0" indent="0">
              <a:buFont typeface="Arial" panose="020B0604020202020204" pitchFamily="34" charset="0"/>
              <a:buNone/>
            </a:pPr>
            <a:endParaRPr lang="en-AU" b="1" dirty="0">
              <a:cs typeface="Calibri"/>
            </a:endParaRPr>
          </a:p>
          <a:p>
            <a:pPr marL="0" indent="0">
              <a:buFont typeface="Arial" panose="020B0604020202020204" pitchFamily="34" charset="0"/>
              <a:buNone/>
            </a:pPr>
            <a:r>
              <a:rPr lang="en-AU" b="1" dirty="0">
                <a:cs typeface="Calibri"/>
              </a:rPr>
              <a:t>Toby</a:t>
            </a:r>
          </a:p>
        </p:txBody>
      </p:sp>
      <p:sp>
        <p:nvSpPr>
          <p:cNvPr id="4" name="Slide Number Placeholder 3"/>
          <p:cNvSpPr>
            <a:spLocks noGrp="1"/>
          </p:cNvSpPr>
          <p:nvPr>
            <p:ph type="sldNum" sz="quarter" idx="5"/>
          </p:nvPr>
        </p:nvSpPr>
        <p:spPr/>
        <p:txBody>
          <a:bodyPr/>
          <a:lstStyle/>
          <a:p>
            <a:fld id="{B38431D5-8FE2-44BA-90BD-9A3757EEFCD6}" type="slidenum">
              <a:rPr lang="en-AU" smtClean="0"/>
              <a:t>7</a:t>
            </a:fld>
            <a:endParaRPr lang="en-AU"/>
          </a:p>
        </p:txBody>
      </p:sp>
    </p:spTree>
    <p:extLst>
      <p:ext uri="{BB962C8B-B14F-4D97-AF65-F5344CB8AC3E}">
        <p14:creationId xmlns:p14="http://schemas.microsoft.com/office/powerpoint/2010/main" val="276617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Toby</a:t>
            </a:r>
          </a:p>
        </p:txBody>
      </p:sp>
      <p:sp>
        <p:nvSpPr>
          <p:cNvPr id="4" name="Slide Number Placeholder 3"/>
          <p:cNvSpPr>
            <a:spLocks noGrp="1"/>
          </p:cNvSpPr>
          <p:nvPr>
            <p:ph type="sldNum" sz="quarter" idx="5"/>
          </p:nvPr>
        </p:nvSpPr>
        <p:spPr/>
        <p:txBody>
          <a:bodyPr/>
          <a:lstStyle/>
          <a:p>
            <a:fld id="{B38431D5-8FE2-44BA-90BD-9A3757EEFCD6}" type="slidenum">
              <a:rPr lang="en-AU" smtClean="0"/>
              <a:t>8</a:t>
            </a:fld>
            <a:endParaRPr lang="en-AU"/>
          </a:p>
        </p:txBody>
      </p:sp>
    </p:spTree>
    <p:extLst>
      <p:ext uri="{BB962C8B-B14F-4D97-AF65-F5344CB8AC3E}">
        <p14:creationId xmlns:p14="http://schemas.microsoft.com/office/powerpoint/2010/main" val="234224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Toby</a:t>
            </a:r>
          </a:p>
        </p:txBody>
      </p:sp>
      <p:sp>
        <p:nvSpPr>
          <p:cNvPr id="4" name="Slide Number Placeholder 3"/>
          <p:cNvSpPr>
            <a:spLocks noGrp="1"/>
          </p:cNvSpPr>
          <p:nvPr>
            <p:ph type="sldNum" sz="quarter" idx="5"/>
          </p:nvPr>
        </p:nvSpPr>
        <p:spPr/>
        <p:txBody>
          <a:bodyPr/>
          <a:lstStyle/>
          <a:p>
            <a:fld id="{B38431D5-8FE2-44BA-90BD-9A3757EEFCD6}" type="slidenum">
              <a:rPr lang="en-AU" smtClean="0"/>
              <a:t>9</a:t>
            </a:fld>
            <a:endParaRPr lang="en-AU"/>
          </a:p>
        </p:txBody>
      </p:sp>
    </p:spTree>
    <p:extLst>
      <p:ext uri="{BB962C8B-B14F-4D97-AF65-F5344CB8AC3E}">
        <p14:creationId xmlns:p14="http://schemas.microsoft.com/office/powerpoint/2010/main" val="2766170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C5A25D-4632-4950-A408-C8456D271222}" type="datetime1">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7133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4B1FF7-9097-4F85-BA44-14F22C58F1CE}" type="datetime1">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29488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F44551-8045-40BE-9C59-445257222E51}" type="datetime1">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1410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icture">
    <p:spTree>
      <p:nvGrpSpPr>
        <p:cNvPr id="1" name=""/>
        <p:cNvGrpSpPr/>
        <p:nvPr/>
      </p:nvGrpSpPr>
      <p:grpSpPr>
        <a:xfrm>
          <a:off x="0" y="0"/>
          <a:ext cx="0" cy="0"/>
          <a:chOff x="0" y="0"/>
          <a:chExt cx="0" cy="0"/>
        </a:xfrm>
      </p:grpSpPr>
      <p:sp>
        <p:nvSpPr>
          <p:cNvPr id="23" name="Picture Placeholder 17">
            <a:extLst>
              <a:ext uri="{FF2B5EF4-FFF2-40B4-BE49-F238E27FC236}">
                <a16:creationId xmlns:a16="http://schemas.microsoft.com/office/drawing/2014/main" id="{20B811E2-3E36-6745-A42E-829FA3879ABB}"/>
              </a:ext>
            </a:extLst>
          </p:cNvPr>
          <p:cNvSpPr>
            <a:spLocks noGrp="1"/>
          </p:cNvSpPr>
          <p:nvPr>
            <p:ph type="pic" sz="quarter" idx="10" hasCustomPrompt="1"/>
          </p:nvPr>
        </p:nvSpPr>
        <p:spPr>
          <a:xfrm>
            <a:off x="4029080" y="1"/>
            <a:ext cx="8162921" cy="6861964"/>
          </a:xfrm>
          <a:custGeom>
            <a:avLst/>
            <a:gdLst>
              <a:gd name="connsiteX0" fmla="*/ 0 w 4572000"/>
              <a:gd name="connsiteY0" fmla="*/ 5143500 h 5143500"/>
              <a:gd name="connsiteX1" fmla="*/ 1143000 w 4572000"/>
              <a:gd name="connsiteY1" fmla="*/ 0 h 5143500"/>
              <a:gd name="connsiteX2" fmla="*/ 3429000 w 4572000"/>
              <a:gd name="connsiteY2" fmla="*/ 0 h 5143500"/>
              <a:gd name="connsiteX3" fmla="*/ 4572000 w 4572000"/>
              <a:gd name="connsiteY3" fmla="*/ 5143500 h 5143500"/>
              <a:gd name="connsiteX4" fmla="*/ 0 w 4572000"/>
              <a:gd name="connsiteY4" fmla="*/ 5143500 h 5143500"/>
              <a:gd name="connsiteX0" fmla="*/ 0 w 4572000"/>
              <a:gd name="connsiteY0" fmla="*/ 5143500 h 5143500"/>
              <a:gd name="connsiteX1" fmla="*/ 1143000 w 4572000"/>
              <a:gd name="connsiteY1" fmla="*/ 0 h 5143500"/>
              <a:gd name="connsiteX2" fmla="*/ 4569643 w 4572000"/>
              <a:gd name="connsiteY2" fmla="*/ 0 h 5143500"/>
              <a:gd name="connsiteX3" fmla="*/ 4572000 w 4572000"/>
              <a:gd name="connsiteY3" fmla="*/ 5143500 h 5143500"/>
              <a:gd name="connsiteX4" fmla="*/ 0 w 4572000"/>
              <a:gd name="connsiteY4" fmla="*/ 5143500 h 5143500"/>
              <a:gd name="connsiteX0" fmla="*/ 930896 w 5502896"/>
              <a:gd name="connsiteY0" fmla="*/ 5143500 h 5143500"/>
              <a:gd name="connsiteX1" fmla="*/ 0 w 5502896"/>
              <a:gd name="connsiteY1" fmla="*/ 0 h 5143500"/>
              <a:gd name="connsiteX2" fmla="*/ 5500539 w 5502896"/>
              <a:gd name="connsiteY2" fmla="*/ 0 h 5143500"/>
              <a:gd name="connsiteX3" fmla="*/ 5502896 w 5502896"/>
              <a:gd name="connsiteY3" fmla="*/ 5143500 h 5143500"/>
              <a:gd name="connsiteX4" fmla="*/ 930896 w 5502896"/>
              <a:gd name="connsiteY4" fmla="*/ 5143500 h 5143500"/>
              <a:gd name="connsiteX0" fmla="*/ 1703894 w 5502896"/>
              <a:gd name="connsiteY0" fmla="*/ 5143500 h 5143500"/>
              <a:gd name="connsiteX1" fmla="*/ 0 w 5502896"/>
              <a:gd name="connsiteY1" fmla="*/ 0 h 5143500"/>
              <a:gd name="connsiteX2" fmla="*/ 5500539 w 5502896"/>
              <a:gd name="connsiteY2" fmla="*/ 0 h 5143500"/>
              <a:gd name="connsiteX3" fmla="*/ 5502896 w 5502896"/>
              <a:gd name="connsiteY3" fmla="*/ 5143500 h 5143500"/>
              <a:gd name="connsiteX4" fmla="*/ 1703894 w 5502896"/>
              <a:gd name="connsiteY4" fmla="*/ 5143500 h 5143500"/>
              <a:gd name="connsiteX0" fmla="*/ 2354344 w 5502896"/>
              <a:gd name="connsiteY0" fmla="*/ 5143500 h 5143500"/>
              <a:gd name="connsiteX1" fmla="*/ 0 w 5502896"/>
              <a:gd name="connsiteY1" fmla="*/ 0 h 5143500"/>
              <a:gd name="connsiteX2" fmla="*/ 5500539 w 5502896"/>
              <a:gd name="connsiteY2" fmla="*/ 0 h 5143500"/>
              <a:gd name="connsiteX3" fmla="*/ 5502896 w 5502896"/>
              <a:gd name="connsiteY3" fmla="*/ 5143500 h 5143500"/>
              <a:gd name="connsiteX4" fmla="*/ 2354344 w 5502896"/>
              <a:gd name="connsiteY4" fmla="*/ 5143500 h 5143500"/>
              <a:gd name="connsiteX0" fmla="*/ 3560975 w 5502896"/>
              <a:gd name="connsiteY0" fmla="*/ 5143500 h 5143500"/>
              <a:gd name="connsiteX1" fmla="*/ 0 w 5502896"/>
              <a:gd name="connsiteY1" fmla="*/ 0 h 5143500"/>
              <a:gd name="connsiteX2" fmla="*/ 5500539 w 5502896"/>
              <a:gd name="connsiteY2" fmla="*/ 0 h 5143500"/>
              <a:gd name="connsiteX3" fmla="*/ 5502896 w 5502896"/>
              <a:gd name="connsiteY3" fmla="*/ 5143500 h 5143500"/>
              <a:gd name="connsiteX4" fmla="*/ 3560975 w 5502896"/>
              <a:gd name="connsiteY4" fmla="*/ 5143500 h 5143500"/>
              <a:gd name="connsiteX0" fmla="*/ 4060437 w 6002358"/>
              <a:gd name="connsiteY0" fmla="*/ 5143500 h 5143500"/>
              <a:gd name="connsiteX1" fmla="*/ 0 w 6002358"/>
              <a:gd name="connsiteY1" fmla="*/ 0 h 5143500"/>
              <a:gd name="connsiteX2" fmla="*/ 6000001 w 6002358"/>
              <a:gd name="connsiteY2" fmla="*/ 0 h 5143500"/>
              <a:gd name="connsiteX3" fmla="*/ 6002358 w 6002358"/>
              <a:gd name="connsiteY3" fmla="*/ 5143500 h 5143500"/>
              <a:gd name="connsiteX4" fmla="*/ 4060437 w 6002358"/>
              <a:gd name="connsiteY4" fmla="*/ 5143500 h 5143500"/>
              <a:gd name="connsiteX0" fmla="*/ 3122984 w 6002358"/>
              <a:gd name="connsiteY0" fmla="*/ 5151184 h 5151184"/>
              <a:gd name="connsiteX1" fmla="*/ 0 w 6002358"/>
              <a:gd name="connsiteY1" fmla="*/ 0 h 5151184"/>
              <a:gd name="connsiteX2" fmla="*/ 6000001 w 6002358"/>
              <a:gd name="connsiteY2" fmla="*/ 0 h 5151184"/>
              <a:gd name="connsiteX3" fmla="*/ 6002358 w 6002358"/>
              <a:gd name="connsiteY3" fmla="*/ 5143500 h 5151184"/>
              <a:gd name="connsiteX4" fmla="*/ 3122984 w 6002358"/>
              <a:gd name="connsiteY4" fmla="*/ 5151184 h 5151184"/>
              <a:gd name="connsiteX0" fmla="*/ 3361189 w 6002358"/>
              <a:gd name="connsiteY0" fmla="*/ 5151184 h 5151184"/>
              <a:gd name="connsiteX1" fmla="*/ 0 w 6002358"/>
              <a:gd name="connsiteY1" fmla="*/ 0 h 5151184"/>
              <a:gd name="connsiteX2" fmla="*/ 6000001 w 6002358"/>
              <a:gd name="connsiteY2" fmla="*/ 0 h 5151184"/>
              <a:gd name="connsiteX3" fmla="*/ 6002358 w 6002358"/>
              <a:gd name="connsiteY3" fmla="*/ 5143500 h 5151184"/>
              <a:gd name="connsiteX4" fmla="*/ 3361189 w 6002358"/>
              <a:gd name="connsiteY4" fmla="*/ 5151184 h 5151184"/>
              <a:gd name="connsiteX0" fmla="*/ 3822231 w 6463400"/>
              <a:gd name="connsiteY0" fmla="*/ 5151184 h 5151184"/>
              <a:gd name="connsiteX1" fmla="*/ 0 w 6463400"/>
              <a:gd name="connsiteY1" fmla="*/ 0 h 5151184"/>
              <a:gd name="connsiteX2" fmla="*/ 6461043 w 6463400"/>
              <a:gd name="connsiteY2" fmla="*/ 0 h 5151184"/>
              <a:gd name="connsiteX3" fmla="*/ 6463400 w 6463400"/>
              <a:gd name="connsiteY3" fmla="*/ 5143500 h 5151184"/>
              <a:gd name="connsiteX4" fmla="*/ 3822231 w 6463400"/>
              <a:gd name="connsiteY4" fmla="*/ 5151184 h 5151184"/>
              <a:gd name="connsiteX0" fmla="*/ 4452322 w 6463400"/>
              <a:gd name="connsiteY0" fmla="*/ 5143500 h 5143500"/>
              <a:gd name="connsiteX1" fmla="*/ 0 w 6463400"/>
              <a:gd name="connsiteY1" fmla="*/ 0 h 5143500"/>
              <a:gd name="connsiteX2" fmla="*/ 6461043 w 6463400"/>
              <a:gd name="connsiteY2" fmla="*/ 0 h 5143500"/>
              <a:gd name="connsiteX3" fmla="*/ 6463400 w 6463400"/>
              <a:gd name="connsiteY3" fmla="*/ 5143500 h 5143500"/>
              <a:gd name="connsiteX4" fmla="*/ 4452322 w 6463400"/>
              <a:gd name="connsiteY4" fmla="*/ 5143500 h 5143500"/>
              <a:gd name="connsiteX0" fmla="*/ 3776127 w 5787205"/>
              <a:gd name="connsiteY0" fmla="*/ 5143500 h 5143500"/>
              <a:gd name="connsiteX1" fmla="*/ 0 w 5787205"/>
              <a:gd name="connsiteY1" fmla="*/ 0 h 5143500"/>
              <a:gd name="connsiteX2" fmla="*/ 5784848 w 5787205"/>
              <a:gd name="connsiteY2" fmla="*/ 0 h 5143500"/>
              <a:gd name="connsiteX3" fmla="*/ 5787205 w 5787205"/>
              <a:gd name="connsiteY3" fmla="*/ 5143500 h 5143500"/>
              <a:gd name="connsiteX4" fmla="*/ 3776127 w 5787205"/>
              <a:gd name="connsiteY4" fmla="*/ 5143500 h 5143500"/>
              <a:gd name="connsiteX0" fmla="*/ 4698211 w 5787205"/>
              <a:gd name="connsiteY0" fmla="*/ 5128132 h 5143500"/>
              <a:gd name="connsiteX1" fmla="*/ 0 w 5787205"/>
              <a:gd name="connsiteY1" fmla="*/ 0 h 5143500"/>
              <a:gd name="connsiteX2" fmla="*/ 5784848 w 5787205"/>
              <a:gd name="connsiteY2" fmla="*/ 0 h 5143500"/>
              <a:gd name="connsiteX3" fmla="*/ 5787205 w 5787205"/>
              <a:gd name="connsiteY3" fmla="*/ 5143500 h 5143500"/>
              <a:gd name="connsiteX4" fmla="*/ 4698211 w 5787205"/>
              <a:gd name="connsiteY4" fmla="*/ 5128132 h 5143500"/>
              <a:gd name="connsiteX0" fmla="*/ 5305250 w 6394244"/>
              <a:gd name="connsiteY0" fmla="*/ 5128132 h 5143500"/>
              <a:gd name="connsiteX1" fmla="*/ 0 w 6394244"/>
              <a:gd name="connsiteY1" fmla="*/ 7684 h 5143500"/>
              <a:gd name="connsiteX2" fmla="*/ 6391887 w 6394244"/>
              <a:gd name="connsiteY2" fmla="*/ 0 h 5143500"/>
              <a:gd name="connsiteX3" fmla="*/ 6394244 w 6394244"/>
              <a:gd name="connsiteY3" fmla="*/ 5143500 h 5143500"/>
              <a:gd name="connsiteX4" fmla="*/ 5305250 w 6394244"/>
              <a:gd name="connsiteY4" fmla="*/ 5128132 h 5143500"/>
              <a:gd name="connsiteX0" fmla="*/ 4767368 w 6394244"/>
              <a:gd name="connsiteY0" fmla="*/ 5189605 h 5189605"/>
              <a:gd name="connsiteX1" fmla="*/ 0 w 6394244"/>
              <a:gd name="connsiteY1" fmla="*/ 7684 h 5189605"/>
              <a:gd name="connsiteX2" fmla="*/ 6391887 w 6394244"/>
              <a:gd name="connsiteY2" fmla="*/ 0 h 5189605"/>
              <a:gd name="connsiteX3" fmla="*/ 6394244 w 6394244"/>
              <a:gd name="connsiteY3" fmla="*/ 5143500 h 5189605"/>
              <a:gd name="connsiteX4" fmla="*/ 4767368 w 6394244"/>
              <a:gd name="connsiteY4" fmla="*/ 5189605 h 5189605"/>
              <a:gd name="connsiteX0" fmla="*/ 4758742 w 6394244"/>
              <a:gd name="connsiteY0" fmla="*/ 5146473 h 5146473"/>
              <a:gd name="connsiteX1" fmla="*/ 0 w 6394244"/>
              <a:gd name="connsiteY1" fmla="*/ 7684 h 5146473"/>
              <a:gd name="connsiteX2" fmla="*/ 6391887 w 6394244"/>
              <a:gd name="connsiteY2" fmla="*/ 0 h 5146473"/>
              <a:gd name="connsiteX3" fmla="*/ 6394244 w 6394244"/>
              <a:gd name="connsiteY3" fmla="*/ 5143500 h 5146473"/>
              <a:gd name="connsiteX4" fmla="*/ 4758742 w 6394244"/>
              <a:gd name="connsiteY4" fmla="*/ 5146473 h 5146473"/>
              <a:gd name="connsiteX0" fmla="*/ 4763431 w 6394244"/>
              <a:gd name="connsiteY0" fmla="*/ 5146473 h 5146473"/>
              <a:gd name="connsiteX1" fmla="*/ 0 w 6394244"/>
              <a:gd name="connsiteY1" fmla="*/ 7684 h 5146473"/>
              <a:gd name="connsiteX2" fmla="*/ 6391887 w 6394244"/>
              <a:gd name="connsiteY2" fmla="*/ 0 h 5146473"/>
              <a:gd name="connsiteX3" fmla="*/ 6394244 w 6394244"/>
              <a:gd name="connsiteY3" fmla="*/ 5143500 h 5146473"/>
              <a:gd name="connsiteX4" fmla="*/ 4763431 w 6394244"/>
              <a:gd name="connsiteY4" fmla="*/ 5146473 h 5146473"/>
              <a:gd name="connsiteX0" fmla="*/ 4763431 w 6394244"/>
              <a:gd name="connsiteY0" fmla="*/ 5138789 h 5138789"/>
              <a:gd name="connsiteX1" fmla="*/ 0 w 6394244"/>
              <a:gd name="connsiteY1" fmla="*/ 0 h 5138789"/>
              <a:gd name="connsiteX2" fmla="*/ 5772211 w 6394244"/>
              <a:gd name="connsiteY2" fmla="*/ 30101 h 5138789"/>
              <a:gd name="connsiteX3" fmla="*/ 6394244 w 6394244"/>
              <a:gd name="connsiteY3" fmla="*/ 5135816 h 5138789"/>
              <a:gd name="connsiteX4" fmla="*/ 4763431 w 6394244"/>
              <a:gd name="connsiteY4" fmla="*/ 5138789 h 5138789"/>
              <a:gd name="connsiteX0" fmla="*/ 4763431 w 6394244"/>
              <a:gd name="connsiteY0" fmla="*/ 5146473 h 5146473"/>
              <a:gd name="connsiteX1" fmla="*/ 0 w 6394244"/>
              <a:gd name="connsiteY1" fmla="*/ 7684 h 5146473"/>
              <a:gd name="connsiteX2" fmla="*/ 6119834 w 6394244"/>
              <a:gd name="connsiteY2" fmla="*/ 0 h 5146473"/>
              <a:gd name="connsiteX3" fmla="*/ 6394244 w 6394244"/>
              <a:gd name="connsiteY3" fmla="*/ 5143500 h 5146473"/>
              <a:gd name="connsiteX4" fmla="*/ 4763431 w 6394244"/>
              <a:gd name="connsiteY4" fmla="*/ 5146473 h 5146473"/>
              <a:gd name="connsiteX0" fmla="*/ 4763431 w 6122191"/>
              <a:gd name="connsiteY0" fmla="*/ 5146473 h 5146473"/>
              <a:gd name="connsiteX1" fmla="*/ 0 w 6122191"/>
              <a:gd name="connsiteY1" fmla="*/ 7684 h 5146473"/>
              <a:gd name="connsiteX2" fmla="*/ 6119834 w 6122191"/>
              <a:gd name="connsiteY2" fmla="*/ 0 h 5146473"/>
              <a:gd name="connsiteX3" fmla="*/ 6122191 w 6122191"/>
              <a:gd name="connsiteY3" fmla="*/ 5135943 h 5146473"/>
              <a:gd name="connsiteX4" fmla="*/ 4763431 w 6122191"/>
              <a:gd name="connsiteY4" fmla="*/ 5146473 h 5146473"/>
              <a:gd name="connsiteX0" fmla="*/ 4763431 w 6837089"/>
              <a:gd name="connsiteY0" fmla="*/ 5146473 h 5146473"/>
              <a:gd name="connsiteX1" fmla="*/ 0 w 6837089"/>
              <a:gd name="connsiteY1" fmla="*/ 7684 h 5146473"/>
              <a:gd name="connsiteX2" fmla="*/ 6119834 w 6837089"/>
              <a:gd name="connsiteY2" fmla="*/ 0 h 5146473"/>
              <a:gd name="connsiteX3" fmla="*/ 6122191 w 6837089"/>
              <a:gd name="connsiteY3" fmla="*/ 5135943 h 5146473"/>
              <a:gd name="connsiteX4" fmla="*/ 4763431 w 6837089"/>
              <a:gd name="connsiteY4" fmla="*/ 5146473 h 5146473"/>
              <a:gd name="connsiteX0" fmla="*/ 4763431 w 6573678"/>
              <a:gd name="connsiteY0" fmla="*/ 5146473 h 5146473"/>
              <a:gd name="connsiteX1" fmla="*/ 0 w 6573678"/>
              <a:gd name="connsiteY1" fmla="*/ 7684 h 5146473"/>
              <a:gd name="connsiteX2" fmla="*/ 6119834 w 6573678"/>
              <a:gd name="connsiteY2" fmla="*/ 0 h 5146473"/>
              <a:gd name="connsiteX3" fmla="*/ 6122191 w 6573678"/>
              <a:gd name="connsiteY3" fmla="*/ 5135943 h 5146473"/>
              <a:gd name="connsiteX4" fmla="*/ 4763431 w 6573678"/>
              <a:gd name="connsiteY4" fmla="*/ 5146473 h 5146473"/>
              <a:gd name="connsiteX0" fmla="*/ 4763431 w 6122191"/>
              <a:gd name="connsiteY0" fmla="*/ 5146473 h 5146473"/>
              <a:gd name="connsiteX1" fmla="*/ 0 w 6122191"/>
              <a:gd name="connsiteY1" fmla="*/ 7684 h 5146473"/>
              <a:gd name="connsiteX2" fmla="*/ 6119834 w 6122191"/>
              <a:gd name="connsiteY2" fmla="*/ 0 h 5146473"/>
              <a:gd name="connsiteX3" fmla="*/ 6122191 w 6122191"/>
              <a:gd name="connsiteY3" fmla="*/ 5135943 h 5146473"/>
              <a:gd name="connsiteX4" fmla="*/ 4763431 w 6122191"/>
              <a:gd name="connsiteY4" fmla="*/ 5146473 h 5146473"/>
              <a:gd name="connsiteX0" fmla="*/ 4763431 w 6122191"/>
              <a:gd name="connsiteY0" fmla="*/ 5146473 h 5146473"/>
              <a:gd name="connsiteX1" fmla="*/ 0 w 6122191"/>
              <a:gd name="connsiteY1" fmla="*/ 7684 h 5146473"/>
              <a:gd name="connsiteX2" fmla="*/ 6119834 w 6122191"/>
              <a:gd name="connsiteY2" fmla="*/ 0 h 5146473"/>
              <a:gd name="connsiteX3" fmla="*/ 6122191 w 6122191"/>
              <a:gd name="connsiteY3" fmla="*/ 5146179 h 5146473"/>
              <a:gd name="connsiteX4" fmla="*/ 4763431 w 6122191"/>
              <a:gd name="connsiteY4" fmla="*/ 5146473 h 5146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191" h="5146473">
                <a:moveTo>
                  <a:pt x="4763431" y="5146473"/>
                </a:moveTo>
                <a:lnTo>
                  <a:pt x="0" y="7684"/>
                </a:lnTo>
                <a:lnTo>
                  <a:pt x="6119834" y="0"/>
                </a:lnTo>
                <a:cubicBezTo>
                  <a:pt x="6121012" y="2567971"/>
                  <a:pt x="6121012" y="2578207"/>
                  <a:pt x="6122191" y="5146179"/>
                </a:cubicBezTo>
                <a:lnTo>
                  <a:pt x="4763431" y="5146473"/>
                </a:lnTo>
                <a:close/>
              </a:path>
            </a:pathLst>
          </a:custGeom>
          <a:pattFill prst="pct20">
            <a:fgClr>
              <a:srgbClr val="E1D0C6"/>
            </a:fgClr>
            <a:bgClr>
              <a:schemeClr val="bg1"/>
            </a:bgClr>
          </a:pattFill>
        </p:spPr>
        <p:txBody>
          <a:bodyPr anchor="ctr"/>
          <a:lstStyle>
            <a:lvl1pPr marL="0" indent="0" algn="ctr">
              <a:buNone/>
              <a:defRPr/>
            </a:lvl1pPr>
          </a:lstStyle>
          <a:p>
            <a:r>
              <a:rPr lang="en-US"/>
              <a:t>&lt;Add picture&gt;</a:t>
            </a:r>
          </a:p>
        </p:txBody>
      </p:sp>
      <p:sp>
        <p:nvSpPr>
          <p:cNvPr id="3" name="Subtitle 2"/>
          <p:cNvSpPr>
            <a:spLocks noGrp="1"/>
          </p:cNvSpPr>
          <p:nvPr>
            <p:ph type="subTitle" idx="1" hasCustomPrompt="1"/>
          </p:nvPr>
        </p:nvSpPr>
        <p:spPr>
          <a:xfrm>
            <a:off x="902755" y="5149944"/>
            <a:ext cx="5386384" cy="695989"/>
          </a:xfrm>
          <a:prstGeom prst="rect">
            <a:avLst/>
          </a:prstGeom>
        </p:spPr>
        <p:txBody>
          <a:bodyPr/>
          <a:lstStyle>
            <a:lvl1pPr marL="0" indent="0" algn="l">
              <a:buNone/>
              <a:defRPr sz="2133">
                <a:latin typeface="Montserrat"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&lt;</a:t>
            </a:r>
            <a:r>
              <a:rPr lang="en-US" sz="2133">
                <a:solidFill>
                  <a:schemeClr val="tx1"/>
                </a:solidFill>
                <a:cs typeface="Arial"/>
              </a:rPr>
              <a:t>College/Division/Forum Name</a:t>
            </a:r>
            <a:r>
              <a:rPr lang="en-GB"/>
              <a:t>&gt;</a:t>
            </a:r>
            <a:endParaRPr lang="en-US"/>
          </a:p>
        </p:txBody>
      </p:sp>
      <p:sp>
        <p:nvSpPr>
          <p:cNvPr id="17" name="Text Placeholder 16">
            <a:extLst>
              <a:ext uri="{FF2B5EF4-FFF2-40B4-BE49-F238E27FC236}">
                <a16:creationId xmlns:a16="http://schemas.microsoft.com/office/drawing/2014/main" id="{D5891005-9AF7-DB4A-A9AE-E329F9536B8C}"/>
              </a:ext>
            </a:extLst>
          </p:cNvPr>
          <p:cNvSpPr>
            <a:spLocks noGrp="1"/>
          </p:cNvSpPr>
          <p:nvPr>
            <p:ph type="body" sz="quarter" idx="15" hasCustomPrompt="1"/>
          </p:nvPr>
        </p:nvSpPr>
        <p:spPr>
          <a:xfrm>
            <a:off x="902755" y="5927877"/>
            <a:ext cx="5386384" cy="314416"/>
          </a:xfrm>
          <a:prstGeom prst="rect">
            <a:avLst/>
          </a:prstGeom>
        </p:spPr>
        <p:txBody>
          <a:bodyPr/>
          <a:lstStyle>
            <a:lvl1pPr marL="0" indent="0">
              <a:buFont typeface="Arial" panose="020B0604020202020204" pitchFamily="34" charset="0"/>
              <a:buNone/>
              <a:defRPr>
                <a:latin typeface="Montserrat" pitchFamily="2" charset="77"/>
              </a:defRPr>
            </a:lvl1pPr>
          </a:lstStyle>
          <a:p>
            <a:pPr lvl="0"/>
            <a:r>
              <a:rPr lang="en-GB"/>
              <a:t>&lt;Date&gt;</a:t>
            </a:r>
            <a:endParaRPr lang="en-AU"/>
          </a:p>
        </p:txBody>
      </p:sp>
      <p:sp>
        <p:nvSpPr>
          <p:cNvPr id="14" name="Text Placeholder 23">
            <a:extLst>
              <a:ext uri="{FF2B5EF4-FFF2-40B4-BE49-F238E27FC236}">
                <a16:creationId xmlns:a16="http://schemas.microsoft.com/office/drawing/2014/main" id="{761E87C6-6AE8-B94D-8E00-6DFCB5521579}"/>
              </a:ext>
            </a:extLst>
          </p:cNvPr>
          <p:cNvSpPr>
            <a:spLocks noGrp="1"/>
          </p:cNvSpPr>
          <p:nvPr>
            <p:ph type="body" sz="quarter" idx="14" hasCustomPrompt="1"/>
          </p:nvPr>
        </p:nvSpPr>
        <p:spPr>
          <a:xfrm flipH="1">
            <a:off x="8998857" y="3984704"/>
            <a:ext cx="3193139" cy="2873297"/>
          </a:xfrm>
          <a:prstGeom prst="rtTriangle">
            <a:avLst/>
          </a:prstGeom>
          <a:solidFill>
            <a:srgbClr val="E1D0C6"/>
          </a:solidFill>
        </p:spPr>
        <p:txBody>
          <a:bodyPr/>
          <a:lstStyle>
            <a:lvl1pPr>
              <a:defRPr>
                <a:solidFill>
                  <a:schemeClr val="tx1">
                    <a:alpha val="0"/>
                  </a:schemeClr>
                </a:solidFill>
              </a:defRPr>
            </a:lvl1pPr>
          </a:lstStyle>
          <a:p>
            <a:pPr lvl="0"/>
            <a:r>
              <a:rPr lang="en-GB"/>
              <a:t> </a:t>
            </a:r>
            <a:endParaRPr lang="en-US"/>
          </a:p>
        </p:txBody>
      </p:sp>
      <p:pic>
        <p:nvPicPr>
          <p:cNvPr id="9" name="Picture 8" descr="Shape&#10;&#10;Description automatically generated with medium confidence">
            <a:extLst>
              <a:ext uri="{FF2B5EF4-FFF2-40B4-BE49-F238E27FC236}">
                <a16:creationId xmlns:a16="http://schemas.microsoft.com/office/drawing/2014/main" id="{B2458258-7B95-8748-8C25-D83C5B5C37A5}"/>
              </a:ext>
            </a:extLst>
          </p:cNvPr>
          <p:cNvPicPr>
            <a:picLocks noChangeAspect="1"/>
          </p:cNvPicPr>
          <p:nvPr userDrawn="1"/>
        </p:nvPicPr>
        <p:blipFill>
          <a:blip r:embed="rId2">
            <a:alphaModFix/>
          </a:blip>
          <a:stretch>
            <a:fillRect/>
          </a:stretch>
        </p:blipFill>
        <p:spPr>
          <a:xfrm>
            <a:off x="902754" y="1406020"/>
            <a:ext cx="3379735" cy="1051069"/>
          </a:xfrm>
          <a:prstGeom prst="rect">
            <a:avLst/>
          </a:prstGeom>
        </p:spPr>
      </p:pic>
      <p:sp>
        <p:nvSpPr>
          <p:cNvPr id="4" name="Title 3">
            <a:extLst>
              <a:ext uri="{FF2B5EF4-FFF2-40B4-BE49-F238E27FC236}">
                <a16:creationId xmlns:a16="http://schemas.microsoft.com/office/drawing/2014/main" id="{70C10FE4-C64A-C04E-0293-339D90BD73B6}"/>
              </a:ext>
            </a:extLst>
          </p:cNvPr>
          <p:cNvSpPr>
            <a:spLocks noGrp="1"/>
          </p:cNvSpPr>
          <p:nvPr>
            <p:ph type="title"/>
          </p:nvPr>
        </p:nvSpPr>
        <p:spPr>
          <a:xfrm>
            <a:off x="143584" y="181311"/>
            <a:ext cx="11887200" cy="649407"/>
          </a:xfrm>
        </p:spPr>
        <p:txBody>
          <a:bodyPr/>
          <a:lstStyle/>
          <a:p>
            <a:r>
              <a:rPr lang="en-US"/>
              <a:t>Click to edit Master title style</a:t>
            </a:r>
          </a:p>
        </p:txBody>
      </p:sp>
      <p:sp>
        <p:nvSpPr>
          <p:cNvPr id="8" name="Date Placeholder 7">
            <a:extLst>
              <a:ext uri="{FF2B5EF4-FFF2-40B4-BE49-F238E27FC236}">
                <a16:creationId xmlns:a16="http://schemas.microsoft.com/office/drawing/2014/main" id="{ADE2768F-1AA9-5314-4F15-468C949B7B62}"/>
              </a:ext>
            </a:extLst>
          </p:cNvPr>
          <p:cNvSpPr>
            <a:spLocks noGrp="1"/>
          </p:cNvSpPr>
          <p:nvPr>
            <p:ph type="dt" sz="half" idx="16"/>
          </p:nvPr>
        </p:nvSpPr>
        <p:spPr/>
        <p:txBody>
          <a:bodyPr/>
          <a:lstStyle/>
          <a:p>
            <a:fld id="{4AFD259A-6DB4-4D8A-8634-E383AEC328E0}" type="datetime1">
              <a:rPr lang="en-US" smtClean="0"/>
              <a:t>11/30/2022</a:t>
            </a:fld>
            <a:endParaRPr lang="en-AU"/>
          </a:p>
        </p:txBody>
      </p:sp>
      <p:sp>
        <p:nvSpPr>
          <p:cNvPr id="10" name="Footer Placeholder 9">
            <a:extLst>
              <a:ext uri="{FF2B5EF4-FFF2-40B4-BE49-F238E27FC236}">
                <a16:creationId xmlns:a16="http://schemas.microsoft.com/office/drawing/2014/main" id="{9D29D73A-DE73-A36F-8487-4A280190E23A}"/>
              </a:ext>
            </a:extLst>
          </p:cNvPr>
          <p:cNvSpPr>
            <a:spLocks noGrp="1"/>
          </p:cNvSpPr>
          <p:nvPr>
            <p:ph type="ftr" sz="quarter" idx="17"/>
          </p:nvPr>
        </p:nvSpPr>
        <p:spPr/>
        <p:txBody>
          <a:bodyPr/>
          <a:lstStyle/>
          <a:p>
            <a:endParaRPr lang="en-AU"/>
          </a:p>
        </p:txBody>
      </p:sp>
      <p:sp>
        <p:nvSpPr>
          <p:cNvPr id="11" name="Slide Number Placeholder 10">
            <a:extLst>
              <a:ext uri="{FF2B5EF4-FFF2-40B4-BE49-F238E27FC236}">
                <a16:creationId xmlns:a16="http://schemas.microsoft.com/office/drawing/2014/main" id="{1F6BA91C-828A-3D0D-8817-AA80895D8875}"/>
              </a:ext>
            </a:extLst>
          </p:cNvPr>
          <p:cNvSpPr>
            <a:spLocks noGrp="1"/>
          </p:cNvSpPr>
          <p:nvPr>
            <p:ph type="sldNum" sz="quarter" idx="18"/>
          </p:nvPr>
        </p:nvSpPr>
        <p:spPr/>
        <p:txBody>
          <a:bodyPr/>
          <a:lstStyle/>
          <a:p>
            <a:fld id="{637F1898-EC4E-5143-A11B-97469EC78C6E}" type="slidenum">
              <a:rPr lang="en-AU" smtClean="0"/>
              <a:pPr/>
              <a:t>‹#›</a:t>
            </a:fld>
            <a:endParaRPr lang="en-AU"/>
          </a:p>
        </p:txBody>
      </p:sp>
    </p:spTree>
    <p:extLst>
      <p:ext uri="{BB962C8B-B14F-4D97-AF65-F5344CB8AC3E}">
        <p14:creationId xmlns:p14="http://schemas.microsoft.com/office/powerpoint/2010/main" val="29280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ckn of Countr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A8893C-1475-1D4C-8337-2FA1AAA00B22}"/>
              </a:ext>
            </a:extLst>
          </p:cNvPr>
          <p:cNvPicPr>
            <a:picLocks noChangeAspect="1"/>
          </p:cNvPicPr>
          <p:nvPr userDrawn="1"/>
        </p:nvPicPr>
        <p:blipFill rotWithShape="1">
          <a:blip r:embed="rId2"/>
          <a:srcRect l="8308" t="214" r="1"/>
          <a:stretch/>
        </p:blipFill>
        <p:spPr>
          <a:xfrm>
            <a:off x="1013183" y="0"/>
            <a:ext cx="11178819" cy="6858000"/>
          </a:xfrm>
          <a:prstGeom prst="snip1Rect">
            <a:avLst>
              <a:gd name="adj" fmla="val 0"/>
            </a:avLst>
          </a:prstGeom>
        </p:spPr>
      </p:pic>
      <p:sp>
        <p:nvSpPr>
          <p:cNvPr id="17" name="Rectangle 8">
            <a:extLst>
              <a:ext uri="{FF2B5EF4-FFF2-40B4-BE49-F238E27FC236}">
                <a16:creationId xmlns:a16="http://schemas.microsoft.com/office/drawing/2014/main" id="{29FA2925-9AD4-4043-AB5E-D22B6A26A69D}"/>
              </a:ext>
            </a:extLst>
          </p:cNvPr>
          <p:cNvSpPr/>
          <p:nvPr userDrawn="1"/>
        </p:nvSpPr>
        <p:spPr>
          <a:xfrm>
            <a:off x="-5" y="12570"/>
            <a:ext cx="7305324" cy="6845431"/>
          </a:xfrm>
          <a:custGeom>
            <a:avLst/>
            <a:gdLst>
              <a:gd name="connsiteX0" fmla="*/ 0 w 5420412"/>
              <a:gd name="connsiteY0" fmla="*/ 0 h 5143500"/>
              <a:gd name="connsiteX1" fmla="*/ 5420412 w 5420412"/>
              <a:gd name="connsiteY1" fmla="*/ 0 h 5143500"/>
              <a:gd name="connsiteX2" fmla="*/ 5420412 w 5420412"/>
              <a:gd name="connsiteY2" fmla="*/ 5143500 h 5143500"/>
              <a:gd name="connsiteX3" fmla="*/ 0 w 5420412"/>
              <a:gd name="connsiteY3" fmla="*/ 5143500 h 5143500"/>
              <a:gd name="connsiteX4" fmla="*/ 0 w 5420412"/>
              <a:gd name="connsiteY4" fmla="*/ 0 h 5143500"/>
              <a:gd name="connsiteX0" fmla="*/ 0 w 5420412"/>
              <a:gd name="connsiteY0" fmla="*/ 0 h 5143500"/>
              <a:gd name="connsiteX1" fmla="*/ 3139125 w 5420412"/>
              <a:gd name="connsiteY1" fmla="*/ 0 h 5143500"/>
              <a:gd name="connsiteX2" fmla="*/ 5420412 w 5420412"/>
              <a:gd name="connsiteY2" fmla="*/ 5143500 h 5143500"/>
              <a:gd name="connsiteX3" fmla="*/ 0 w 5420412"/>
              <a:gd name="connsiteY3" fmla="*/ 5143500 h 5143500"/>
              <a:gd name="connsiteX4" fmla="*/ 0 w 5420412"/>
              <a:gd name="connsiteY4" fmla="*/ 0 h 5143500"/>
              <a:gd name="connsiteX0" fmla="*/ 0 w 5420412"/>
              <a:gd name="connsiteY0" fmla="*/ 0 h 5143500"/>
              <a:gd name="connsiteX1" fmla="*/ 2686638 w 5420412"/>
              <a:gd name="connsiteY1" fmla="*/ 0 h 5143500"/>
              <a:gd name="connsiteX2" fmla="*/ 5420412 w 5420412"/>
              <a:gd name="connsiteY2" fmla="*/ 5143500 h 5143500"/>
              <a:gd name="connsiteX3" fmla="*/ 0 w 5420412"/>
              <a:gd name="connsiteY3" fmla="*/ 5143500 h 5143500"/>
              <a:gd name="connsiteX4" fmla="*/ 0 w 5420412"/>
              <a:gd name="connsiteY4" fmla="*/ 0 h 5143500"/>
              <a:gd name="connsiteX0" fmla="*/ 0 w 4760536"/>
              <a:gd name="connsiteY0" fmla="*/ 0 h 5143500"/>
              <a:gd name="connsiteX1" fmla="*/ 2686638 w 4760536"/>
              <a:gd name="connsiteY1" fmla="*/ 0 h 5143500"/>
              <a:gd name="connsiteX2" fmla="*/ 4760536 w 4760536"/>
              <a:gd name="connsiteY2" fmla="*/ 5143500 h 5143500"/>
              <a:gd name="connsiteX3" fmla="*/ 0 w 4760536"/>
              <a:gd name="connsiteY3" fmla="*/ 5143500 h 5143500"/>
              <a:gd name="connsiteX4" fmla="*/ 0 w 4760536"/>
              <a:gd name="connsiteY4" fmla="*/ 0 h 5143500"/>
              <a:gd name="connsiteX0" fmla="*/ 0 w 4760536"/>
              <a:gd name="connsiteY0" fmla="*/ 0 h 5143500"/>
              <a:gd name="connsiteX1" fmla="*/ 2064469 w 4760536"/>
              <a:gd name="connsiteY1" fmla="*/ 9427 h 5143500"/>
              <a:gd name="connsiteX2" fmla="*/ 4760536 w 4760536"/>
              <a:gd name="connsiteY2" fmla="*/ 5143500 h 5143500"/>
              <a:gd name="connsiteX3" fmla="*/ 0 w 4760536"/>
              <a:gd name="connsiteY3" fmla="*/ 5143500 h 5143500"/>
              <a:gd name="connsiteX4" fmla="*/ 0 w 4760536"/>
              <a:gd name="connsiteY4" fmla="*/ 0 h 5143500"/>
              <a:gd name="connsiteX0" fmla="*/ 0 w 4760536"/>
              <a:gd name="connsiteY0" fmla="*/ 9234 h 5134073"/>
              <a:gd name="connsiteX1" fmla="*/ 2064469 w 4760536"/>
              <a:gd name="connsiteY1" fmla="*/ 0 h 5134073"/>
              <a:gd name="connsiteX2" fmla="*/ 4760536 w 4760536"/>
              <a:gd name="connsiteY2" fmla="*/ 5134073 h 5134073"/>
              <a:gd name="connsiteX3" fmla="*/ 0 w 4760536"/>
              <a:gd name="connsiteY3" fmla="*/ 5134073 h 5134073"/>
              <a:gd name="connsiteX4" fmla="*/ 0 w 4760536"/>
              <a:gd name="connsiteY4" fmla="*/ 9234 h 5134073"/>
              <a:gd name="connsiteX0" fmla="*/ 0 w 4760536"/>
              <a:gd name="connsiteY0" fmla="*/ 9234 h 5134073"/>
              <a:gd name="connsiteX1" fmla="*/ 795505 w 4760536"/>
              <a:gd name="connsiteY1" fmla="*/ 0 h 5134073"/>
              <a:gd name="connsiteX2" fmla="*/ 4760536 w 4760536"/>
              <a:gd name="connsiteY2" fmla="*/ 5134073 h 5134073"/>
              <a:gd name="connsiteX3" fmla="*/ 0 w 4760536"/>
              <a:gd name="connsiteY3" fmla="*/ 5134073 h 5134073"/>
              <a:gd name="connsiteX4" fmla="*/ 0 w 4760536"/>
              <a:gd name="connsiteY4" fmla="*/ 9234 h 5134073"/>
              <a:gd name="connsiteX0" fmla="*/ 0 w 5478993"/>
              <a:gd name="connsiteY0" fmla="*/ 9234 h 5134073"/>
              <a:gd name="connsiteX1" fmla="*/ 795505 w 5478993"/>
              <a:gd name="connsiteY1" fmla="*/ 0 h 5134073"/>
              <a:gd name="connsiteX2" fmla="*/ 5478993 w 5478993"/>
              <a:gd name="connsiteY2" fmla="*/ 5124743 h 5134073"/>
              <a:gd name="connsiteX3" fmla="*/ 0 w 5478993"/>
              <a:gd name="connsiteY3" fmla="*/ 5134073 h 5134073"/>
              <a:gd name="connsiteX4" fmla="*/ 0 w 5478993"/>
              <a:gd name="connsiteY4" fmla="*/ 9234 h 5134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993" h="5134073">
                <a:moveTo>
                  <a:pt x="0" y="9234"/>
                </a:moveTo>
                <a:lnTo>
                  <a:pt x="795505" y="0"/>
                </a:lnTo>
                <a:lnTo>
                  <a:pt x="5478993" y="5124743"/>
                </a:lnTo>
                <a:lnTo>
                  <a:pt x="0" y="5134073"/>
                </a:lnTo>
                <a:lnTo>
                  <a:pt x="0" y="92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CC3A8"/>
              </a:solidFill>
            </a:endParaRPr>
          </a:p>
        </p:txBody>
      </p:sp>
      <p:sp>
        <p:nvSpPr>
          <p:cNvPr id="13" name="Right Triangle 12">
            <a:extLst>
              <a:ext uri="{FF2B5EF4-FFF2-40B4-BE49-F238E27FC236}">
                <a16:creationId xmlns:a16="http://schemas.microsoft.com/office/drawing/2014/main" id="{77DDD16F-73AB-DD4B-9A7E-9E863CE458AC}"/>
              </a:ext>
            </a:extLst>
          </p:cNvPr>
          <p:cNvSpPr/>
          <p:nvPr userDrawn="1"/>
        </p:nvSpPr>
        <p:spPr>
          <a:xfrm flipV="1">
            <a:off x="-5" y="1"/>
            <a:ext cx="3085328" cy="2867975"/>
          </a:xfrm>
          <a:prstGeom prst="rtTriangle">
            <a:avLst/>
          </a:prstGeom>
          <a:solidFill>
            <a:srgbClr val="E1D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CC3A8"/>
              </a:solidFill>
            </a:endParaRPr>
          </a:p>
        </p:txBody>
      </p:sp>
      <p:sp>
        <p:nvSpPr>
          <p:cNvPr id="14" name="Rectangle 13">
            <a:extLst>
              <a:ext uri="{FF2B5EF4-FFF2-40B4-BE49-F238E27FC236}">
                <a16:creationId xmlns:a16="http://schemas.microsoft.com/office/drawing/2014/main" id="{3B0EE964-1F11-0E44-9764-5D81319D26FF}"/>
              </a:ext>
            </a:extLst>
          </p:cNvPr>
          <p:cNvSpPr/>
          <p:nvPr userDrawn="1"/>
        </p:nvSpPr>
        <p:spPr>
          <a:xfrm>
            <a:off x="547604" y="3661115"/>
            <a:ext cx="4010451" cy="2510111"/>
          </a:xfrm>
          <a:prstGeom prst="rect">
            <a:avLst/>
          </a:prstGeom>
        </p:spPr>
        <p:txBody>
          <a:bodyPr wrap="square">
            <a:spAutoFit/>
          </a:bodyPr>
          <a:lstStyle/>
          <a:p>
            <a:pPr marL="0" indent="0">
              <a:spcBef>
                <a:spcPts val="800"/>
              </a:spcBef>
              <a:buNone/>
            </a:pPr>
            <a:r>
              <a:rPr lang="en-AU" sz="1307">
                <a:latin typeface="Montserrat" pitchFamily="2" charset="77"/>
              </a:rPr>
              <a:t>We acknowledge the </a:t>
            </a:r>
            <a:r>
              <a:rPr lang="en-AU" sz="1307" err="1">
                <a:latin typeface="Montserrat" pitchFamily="2" charset="77"/>
              </a:rPr>
              <a:t>palawa</a:t>
            </a:r>
            <a:r>
              <a:rPr lang="en-AU" sz="1307">
                <a:latin typeface="Montserrat" pitchFamily="2" charset="77"/>
              </a:rPr>
              <a:t>/</a:t>
            </a:r>
            <a:r>
              <a:rPr lang="en-AU" sz="1307" err="1">
                <a:latin typeface="Montserrat" pitchFamily="2" charset="77"/>
              </a:rPr>
              <a:t>pakana</a:t>
            </a:r>
            <a:r>
              <a:rPr lang="en-AU" sz="1307">
                <a:latin typeface="Montserrat" pitchFamily="2" charset="77"/>
              </a:rPr>
              <a:t> </a:t>
            </a:r>
            <a:br>
              <a:rPr lang="en-AU" sz="1307">
                <a:latin typeface="Montserrat" pitchFamily="2" charset="77"/>
              </a:rPr>
            </a:br>
            <a:r>
              <a:rPr lang="en-AU" sz="1307">
                <a:latin typeface="Montserrat" pitchFamily="2" charset="77"/>
              </a:rPr>
              <a:t>of </a:t>
            </a:r>
            <a:r>
              <a:rPr lang="en-AU" sz="1307" err="1">
                <a:latin typeface="Montserrat" pitchFamily="2" charset="77"/>
              </a:rPr>
              <a:t>lutruwita</a:t>
            </a:r>
            <a:r>
              <a:rPr lang="en-AU" sz="1307">
                <a:latin typeface="Montserrat" pitchFamily="2" charset="77"/>
              </a:rPr>
              <a:t>, the traditional owners of </a:t>
            </a:r>
            <a:br>
              <a:rPr lang="en-AU" sz="1307">
                <a:latin typeface="Montserrat" pitchFamily="2" charset="77"/>
              </a:rPr>
            </a:br>
            <a:r>
              <a:rPr lang="en-AU" sz="1307">
                <a:latin typeface="Montserrat" pitchFamily="2" charset="77"/>
              </a:rPr>
              <a:t>the land upon which we live and work. </a:t>
            </a:r>
            <a:endParaRPr lang="en-US" sz="1307">
              <a:latin typeface="Montserrat" pitchFamily="2" charset="77"/>
            </a:endParaRPr>
          </a:p>
          <a:p>
            <a:pPr marL="0" indent="0">
              <a:spcBef>
                <a:spcPts val="800"/>
              </a:spcBef>
              <a:buNone/>
            </a:pPr>
            <a:r>
              <a:rPr lang="en-AU" sz="1307">
                <a:latin typeface="Montserrat" pitchFamily="2" charset="77"/>
              </a:rPr>
              <a:t>We pay respects to Elders past and present </a:t>
            </a:r>
            <a:br>
              <a:rPr lang="en-AU" sz="1307">
                <a:latin typeface="Montserrat" pitchFamily="2" charset="77"/>
              </a:rPr>
            </a:br>
            <a:r>
              <a:rPr lang="en-AU" sz="1307">
                <a:latin typeface="Montserrat" pitchFamily="2" charset="77"/>
              </a:rPr>
              <a:t>as the knowledge holders and sharers. We honour their strong culture and knowledges as vital to the self-determination, wellbeing and resilience of their communities. </a:t>
            </a:r>
          </a:p>
          <a:p>
            <a:pPr marL="0" indent="0">
              <a:spcBef>
                <a:spcPts val="800"/>
              </a:spcBef>
              <a:buNone/>
            </a:pPr>
            <a:r>
              <a:rPr lang="en-AU" sz="1307">
                <a:latin typeface="Montserrat" pitchFamily="2" charset="77"/>
              </a:rPr>
              <a:t>We stand for a future that profoundly respects and acknowledges Aboriginal perspectives, culture, language and history.</a:t>
            </a:r>
          </a:p>
        </p:txBody>
      </p:sp>
      <p:sp>
        <p:nvSpPr>
          <p:cNvPr id="15" name="Rectangle 14">
            <a:extLst>
              <a:ext uri="{FF2B5EF4-FFF2-40B4-BE49-F238E27FC236}">
                <a16:creationId xmlns:a16="http://schemas.microsoft.com/office/drawing/2014/main" id="{780D5CE8-033D-A444-A2E6-815D34057332}"/>
              </a:ext>
            </a:extLst>
          </p:cNvPr>
          <p:cNvSpPr/>
          <p:nvPr userDrawn="1"/>
        </p:nvSpPr>
        <p:spPr>
          <a:xfrm>
            <a:off x="547554" y="2960824"/>
            <a:ext cx="2779363" cy="666977"/>
          </a:xfrm>
          <a:prstGeom prst="rect">
            <a:avLst/>
          </a:prstGeom>
        </p:spPr>
        <p:txBody>
          <a:bodyPr wrap="square">
            <a:spAutoFit/>
          </a:bodyPr>
          <a:lstStyle/>
          <a:p>
            <a:pPr marL="0" indent="0">
              <a:spcBef>
                <a:spcPts val="800"/>
              </a:spcBef>
              <a:buNone/>
            </a:pPr>
            <a:r>
              <a:rPr lang="en-AU" sz="1867" b="1">
                <a:latin typeface="Montserrat" pitchFamily="2" charset="77"/>
              </a:rPr>
              <a:t>Acknowledgement </a:t>
            </a:r>
            <a:br>
              <a:rPr lang="en-AU" sz="1867" b="1">
                <a:latin typeface="Montserrat" pitchFamily="2" charset="77"/>
              </a:rPr>
            </a:br>
            <a:r>
              <a:rPr lang="en-AU" sz="1867" b="1">
                <a:latin typeface="Montserrat" pitchFamily="2" charset="77"/>
              </a:rPr>
              <a:t>of Country</a:t>
            </a:r>
          </a:p>
        </p:txBody>
      </p:sp>
    </p:spTree>
    <p:extLst>
      <p:ext uri="{BB962C8B-B14F-4D97-AF65-F5344CB8AC3E}">
        <p14:creationId xmlns:p14="http://schemas.microsoft.com/office/powerpoint/2010/main" val="397208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8763FC-8E60-479E-A934-F3CD91C4E5FC}" type="datetime1">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4722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F58FC-9B4A-458C-BB9B-C0BD728756E1}" type="datetime1">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5737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0F8A2E-A8D4-485B-8123-820BA7CBD2FE}" type="datetime1">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23639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BB0CE6-7F04-45A3-BEB8-4D85C2E1DEE9}" type="datetime1">
              <a:rPr lang="en-US" smtClean="0"/>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7187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14413D-EB5B-4FA5-9364-16FF70F30862}" type="datetime1">
              <a:rPr lang="en-US" smtClean="0"/>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0300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0CB00-940F-4D42-9A43-68FC424C08F8}" type="datetime1">
              <a:rPr lang="en-US" smtClean="0"/>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0073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9B6D05-98E4-447B-A281-A9EB7157C69E}" type="datetime1">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6700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403A7-8C06-482B-95DE-27FA3B88E05B}" type="datetime1">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3764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9ECAF-CC82-4596-AA3A-523AE3B172ED}" type="datetime1">
              <a:rPr lang="en-US" smtClean="0"/>
              <a:t>11/30/2022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0331240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customXml" Target="../../customXml/item5.xml"/><Relationship Id="rId1" Type="http://schemas.openxmlformats.org/officeDocument/2006/relationships/customXml" Target="../../customXml/item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A5CD007-40B7-8141-94F2-22694B2D5708}"/>
              </a:ext>
            </a:extLst>
          </p:cNvPr>
          <p:cNvPicPr>
            <a:picLocks noGrp="1" noChangeAspect="1"/>
          </p:cNvPicPr>
          <p:nvPr>
            <p:ph type="pic" sz="quarter" idx="10"/>
          </p:nvPr>
        </p:nvPicPr>
        <p:blipFill rotWithShape="1">
          <a:blip r:embed="rId5"/>
          <a:srcRect l="10342" r="10342"/>
          <a:stretch/>
        </p:blipFill>
        <p:spPr/>
      </p:pic>
      <p:sp>
        <p:nvSpPr>
          <p:cNvPr id="2" name="Text Placeholder 1">
            <a:extLst>
              <a:ext uri="{FF2B5EF4-FFF2-40B4-BE49-F238E27FC236}">
                <a16:creationId xmlns:a16="http://schemas.microsoft.com/office/drawing/2014/main" id="{6C2583ED-15C3-BA42-A34D-BB08313071D6}"/>
              </a:ext>
            </a:extLst>
          </p:cNvPr>
          <p:cNvSpPr>
            <a:spLocks noGrp="1"/>
          </p:cNvSpPr>
          <p:nvPr>
            <p:ph type="body" sz="quarter" idx="14"/>
          </p:nvPr>
        </p:nvSpPr>
        <p:spPr/>
        <p:txBody>
          <a:bodyPr vert="horz" lIns="91440" tIns="45720" rIns="91440" bIns="45720" rtlCol="0" anchor="t">
            <a:normAutofit/>
          </a:bodyPr>
          <a:lstStyle/>
          <a:p>
            <a:pPr marL="0" indent="0">
              <a:buNone/>
            </a:pPr>
            <a:endParaRPr lang="en-US">
              <a:solidFill>
                <a:srgbClr val="000000">
                  <a:alpha val="0"/>
                </a:srgbClr>
              </a:solidFill>
              <a:cs typeface="Calibri" panose="020F0502020204030204"/>
            </a:endParaRPr>
          </a:p>
        </p:txBody>
      </p:sp>
      <p:sp>
        <p:nvSpPr>
          <p:cNvPr id="13" name="Title 17">
            <a:extLst>
              <a:ext uri="{FF2B5EF4-FFF2-40B4-BE49-F238E27FC236}">
                <a16:creationId xmlns:a16="http://schemas.microsoft.com/office/drawing/2014/main" id="{45319C67-0D0B-CA2A-4940-FB33924E22C7}"/>
              </a:ext>
            </a:extLst>
          </p:cNvPr>
          <p:cNvSpPr>
            <a:spLocks noGrp="1"/>
          </p:cNvSpPr>
          <p:nvPr/>
        </p:nvSpPr>
        <p:spPr>
          <a:xfrm>
            <a:off x="667566" y="3924941"/>
            <a:ext cx="5386385" cy="2213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1" hangingPunct="1"/>
            <a:r>
              <a:rPr lang="en-US" altLang="en-US" sz="3200" kern="0" dirty="0">
                <a:solidFill>
                  <a:srgbClr val="FF0000"/>
                </a:solidFill>
                <a:latin typeface="Cambria" panose="02040503050406030204" pitchFamily="18" charset="0"/>
                <a:ea typeface="Cambria" panose="02040503050406030204" pitchFamily="18" charset="0"/>
              </a:rPr>
              <a:t>Supporting the Mental Health of Volunteer Workforces - Ourselves</a:t>
            </a:r>
          </a:p>
        </p:txBody>
      </p:sp>
      <p:pic>
        <p:nvPicPr>
          <p:cNvPr id="16" name="Picture 16" descr="A picture containing text&#10;&#10;Description automatically generated">
            <a:extLst>
              <a:ext uri="{FF2B5EF4-FFF2-40B4-BE49-F238E27FC236}">
                <a16:creationId xmlns:a16="http://schemas.microsoft.com/office/drawing/2014/main" id="{CA0FA091-A77C-2BF0-25CC-44E5A52A0C95}"/>
              </a:ext>
            </a:extLst>
          </p:cNvPr>
          <p:cNvPicPr>
            <a:picLocks noChangeAspect="1"/>
          </p:cNvPicPr>
          <p:nvPr/>
        </p:nvPicPr>
        <p:blipFill>
          <a:blip r:embed="rId6"/>
          <a:stretch>
            <a:fillRect/>
          </a:stretch>
        </p:blipFill>
        <p:spPr>
          <a:xfrm>
            <a:off x="857837" y="2617023"/>
            <a:ext cx="2571750" cy="809625"/>
          </a:xfrm>
          <a:prstGeom prst="rect">
            <a:avLst/>
          </a:prstGeom>
        </p:spPr>
      </p:pic>
      <p:pic>
        <p:nvPicPr>
          <p:cNvPr id="17" name="Picture 19" descr="A picture containing text&#10;&#10;Description automatically generated">
            <a:extLst>
              <a:ext uri="{FF2B5EF4-FFF2-40B4-BE49-F238E27FC236}">
                <a16:creationId xmlns:a16="http://schemas.microsoft.com/office/drawing/2014/main" id="{5639BFC5-2B69-8075-0720-BD4E7BB6BE9B}"/>
              </a:ext>
            </a:extLst>
          </p:cNvPr>
          <p:cNvPicPr>
            <a:picLocks noChangeAspect="1"/>
          </p:cNvPicPr>
          <p:nvPr/>
        </p:nvPicPr>
        <p:blipFill>
          <a:blip r:embed="rId7"/>
          <a:stretch>
            <a:fillRect/>
          </a:stretch>
        </p:blipFill>
        <p:spPr>
          <a:xfrm>
            <a:off x="3587750" y="2552935"/>
            <a:ext cx="2200275" cy="1057275"/>
          </a:xfrm>
          <a:prstGeom prst="rect">
            <a:avLst/>
          </a:prstGeom>
        </p:spPr>
      </p:pic>
      <p:sp>
        <p:nvSpPr>
          <p:cNvPr id="3" name="Slide Number Placeholder 2">
            <a:extLst>
              <a:ext uri="{FF2B5EF4-FFF2-40B4-BE49-F238E27FC236}">
                <a16:creationId xmlns:a16="http://schemas.microsoft.com/office/drawing/2014/main" id="{8CC6FC67-A625-3B19-8986-360179CDDE03}"/>
              </a:ext>
            </a:extLst>
          </p:cNvPr>
          <p:cNvSpPr>
            <a:spLocks noGrp="1"/>
          </p:cNvSpPr>
          <p:nvPr>
            <p:ph type="sldNum" sz="quarter" idx="18"/>
          </p:nvPr>
        </p:nvSpPr>
        <p:spPr/>
        <p:txBody>
          <a:bodyPr/>
          <a:lstStyle/>
          <a:p>
            <a:fld id="{637F1898-EC4E-5143-A11B-97469EC78C6E}" type="slidenum">
              <a:rPr lang="en-AU" smtClean="0"/>
              <a:pPr/>
              <a:t>1</a:t>
            </a:fld>
            <a:endParaRPr lang="en-AU"/>
          </a:p>
        </p:txBody>
      </p:sp>
    </p:spTree>
    <p:custDataLst>
      <p:custData r:id="rId1"/>
      <p:custData r:id="rId2"/>
    </p:custDataLst>
    <p:extLst>
      <p:ext uri="{BB962C8B-B14F-4D97-AF65-F5344CB8AC3E}">
        <p14:creationId xmlns:p14="http://schemas.microsoft.com/office/powerpoint/2010/main" val="3178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1062606" y="321620"/>
            <a:ext cx="10515600" cy="1325563"/>
          </a:xfrm>
        </p:spPr>
        <p:txBody>
          <a:bodyPr>
            <a:normAutofit/>
          </a:bodyPr>
          <a:lstStyle/>
          <a:p>
            <a:r>
              <a:rPr lang="en-AU" sz="3600" b="1">
                <a:latin typeface="Cambria" panose="02040503050406030204" pitchFamily="18" charset="0"/>
                <a:ea typeface="Cambria" panose="02040503050406030204" pitchFamily="18" charset="0"/>
              </a:rPr>
              <a:t>What is leadership </a:t>
            </a:r>
            <a:r>
              <a:rPr lang="en-AU" sz="3600" b="1" i="1">
                <a:latin typeface="Cambria" panose="02040503050406030204" pitchFamily="18" charset="0"/>
                <a:ea typeface="Cambria" panose="02040503050406030204" pitchFamily="18" charset="0"/>
              </a:rPr>
              <a:t>really?</a:t>
            </a:r>
          </a:p>
        </p:txBody>
      </p:sp>
      <p:sp>
        <p:nvSpPr>
          <p:cNvPr id="12" name="Text Placeholder 23">
            <a:extLst>
              <a:ext uri="{FF2B5EF4-FFF2-40B4-BE49-F238E27FC236}">
                <a16:creationId xmlns:a16="http://schemas.microsoft.com/office/drawing/2014/main" id="{E31D1311-B860-1D14-698A-1E9B7393FEEA}"/>
              </a:ext>
            </a:extLst>
          </p:cNvPr>
          <p:cNvSpPr txBox="1">
            <a:spLocks/>
          </p:cNvSpPr>
          <p:nvPr/>
        </p:nvSpPr>
        <p:spPr>
          <a:xfrm flipH="1">
            <a:off x="8998857" y="3984704"/>
            <a:ext cx="3193139" cy="2873297"/>
          </a:xfrm>
          <a:prstGeom prst="rtTriangle">
            <a:avLst/>
          </a:prstGeom>
          <a:solidFill>
            <a:srgbClr val="E1D0C6"/>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solidFill>
                <a:srgbClr val="000000">
                  <a:alpha val="0"/>
                </a:srgbClr>
              </a:solidFill>
              <a:cs typeface="Calibri" panose="020F0502020204030204"/>
            </a:endParaRPr>
          </a:p>
        </p:txBody>
      </p:sp>
      <p:pic>
        <p:nvPicPr>
          <p:cNvPr id="13" name="Picture 12">
            <a:extLst>
              <a:ext uri="{FF2B5EF4-FFF2-40B4-BE49-F238E27FC236}">
                <a16:creationId xmlns:a16="http://schemas.microsoft.com/office/drawing/2014/main" id="{F4F5E437-8FBC-16BD-58CB-57D7391FD8AF}"/>
              </a:ext>
            </a:extLst>
          </p:cNvPr>
          <p:cNvPicPr>
            <a:picLocks noChangeAspect="1"/>
          </p:cNvPicPr>
          <p:nvPr/>
        </p:nvPicPr>
        <p:blipFill>
          <a:blip r:embed="rId3"/>
          <a:stretch>
            <a:fillRect/>
          </a:stretch>
        </p:blipFill>
        <p:spPr>
          <a:xfrm>
            <a:off x="83311" y="6267407"/>
            <a:ext cx="891474" cy="492599"/>
          </a:xfrm>
          <a:prstGeom prst="rect">
            <a:avLst/>
          </a:prstGeom>
        </p:spPr>
      </p:pic>
      <p:sp>
        <p:nvSpPr>
          <p:cNvPr id="8" name="TextBox 7">
            <a:extLst>
              <a:ext uri="{FF2B5EF4-FFF2-40B4-BE49-F238E27FC236}">
                <a16:creationId xmlns:a16="http://schemas.microsoft.com/office/drawing/2014/main" id="{D4607F86-FE33-6E7C-3A0F-A14CBC349439}"/>
              </a:ext>
            </a:extLst>
          </p:cNvPr>
          <p:cNvSpPr txBox="1"/>
          <p:nvPr/>
        </p:nvSpPr>
        <p:spPr>
          <a:xfrm>
            <a:off x="1922142" y="1786929"/>
            <a:ext cx="6094476" cy="830997"/>
          </a:xfrm>
          <a:prstGeom prst="rect">
            <a:avLst/>
          </a:prstGeom>
          <a:noFill/>
        </p:spPr>
        <p:txBody>
          <a:bodyPr wrap="square">
            <a:spAutoFit/>
          </a:bodyPr>
          <a:lstStyle/>
          <a:p>
            <a:r>
              <a:rPr lang="en-AU" sz="2400">
                <a:latin typeface="Cambria" panose="02040503050406030204" pitchFamily="18" charset="0"/>
                <a:ea typeface="Cambria" panose="02040503050406030204" pitchFamily="18" charset="0"/>
              </a:rPr>
              <a:t>Leadership </a:t>
            </a:r>
            <a:r>
              <a:rPr lang="en-AU" sz="2400" i="1">
                <a:latin typeface="Cambria" panose="02040503050406030204" pitchFamily="18" charset="0"/>
                <a:ea typeface="Cambria" panose="02040503050406030204" pitchFamily="18" charset="0"/>
              </a:rPr>
              <a:t>isn’t</a:t>
            </a:r>
            <a:r>
              <a:rPr lang="en-AU" sz="2400">
                <a:latin typeface="Cambria" panose="02040503050406030204" pitchFamily="18" charset="0"/>
                <a:ea typeface="Cambria" panose="02040503050406030204" pitchFamily="18" charset="0"/>
              </a:rPr>
              <a:t> management</a:t>
            </a:r>
          </a:p>
          <a:p>
            <a:endParaRPr lang="en-AU" sz="2400">
              <a:latin typeface="Cambria" panose="02040503050406030204" pitchFamily="18" charset="0"/>
              <a:ea typeface="Cambria" panose="02040503050406030204" pitchFamily="18" charset="0"/>
            </a:endParaRPr>
          </a:p>
        </p:txBody>
      </p:sp>
      <p:pic>
        <p:nvPicPr>
          <p:cNvPr id="11" name="Picture 10" descr="A screenshot of a cell phone&#10;&#10;Description automatically generated">
            <a:extLst>
              <a:ext uri="{FF2B5EF4-FFF2-40B4-BE49-F238E27FC236}">
                <a16:creationId xmlns:a16="http://schemas.microsoft.com/office/drawing/2014/main" id="{A1D2EC00-791F-B24B-0977-E96DF9DDF510}"/>
              </a:ext>
            </a:extLst>
          </p:cNvPr>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1062606" y="2757672"/>
            <a:ext cx="5953410" cy="2873296"/>
          </a:xfrm>
          <a:prstGeom prst="rect">
            <a:avLst/>
          </a:prstGeom>
        </p:spPr>
      </p:pic>
      <p:pic>
        <p:nvPicPr>
          <p:cNvPr id="3" name="Picture 4">
            <a:extLst>
              <a:ext uri="{FF2B5EF4-FFF2-40B4-BE49-F238E27FC236}">
                <a16:creationId xmlns:a16="http://schemas.microsoft.com/office/drawing/2014/main" id="{78E6A8E1-9981-CA76-DBE1-1A66C9C9103A}"/>
              </a:ext>
            </a:extLst>
          </p:cNvPr>
          <p:cNvPicPr>
            <a:picLocks noChangeAspect="1"/>
          </p:cNvPicPr>
          <p:nvPr/>
        </p:nvPicPr>
        <p:blipFill>
          <a:blip r:embed="rId5"/>
          <a:stretch>
            <a:fillRect/>
          </a:stretch>
        </p:blipFill>
        <p:spPr>
          <a:xfrm>
            <a:off x="31280" y="6233760"/>
            <a:ext cx="1028700" cy="542925"/>
          </a:xfrm>
          <a:prstGeom prst="rect">
            <a:avLst/>
          </a:prstGeom>
        </p:spPr>
      </p:pic>
      <p:sp>
        <p:nvSpPr>
          <p:cNvPr id="4" name="Slide Number Placeholder 3">
            <a:extLst>
              <a:ext uri="{FF2B5EF4-FFF2-40B4-BE49-F238E27FC236}">
                <a16:creationId xmlns:a16="http://schemas.microsoft.com/office/drawing/2014/main" id="{97922BDA-2AE8-6497-8A2E-8CACAD6574D6}"/>
              </a:ext>
            </a:extLst>
          </p:cNvPr>
          <p:cNvSpPr>
            <a:spLocks noGrp="1"/>
          </p:cNvSpPr>
          <p:nvPr>
            <p:ph type="sldNum" sz="quarter" idx="12"/>
          </p:nvPr>
        </p:nvSpPr>
        <p:spPr/>
        <p:txBody>
          <a:bodyPr/>
          <a:lstStyle/>
          <a:p>
            <a:fld id="{48F63A3B-78C7-47BE-AE5E-E10140E04643}" type="slidenum">
              <a:rPr lang="en-US" smtClean="0"/>
              <a:t>10</a:t>
            </a:fld>
            <a:endParaRPr lang="en-US"/>
          </a:p>
        </p:txBody>
      </p:sp>
    </p:spTree>
    <p:extLst>
      <p:ext uri="{BB962C8B-B14F-4D97-AF65-F5344CB8AC3E}">
        <p14:creationId xmlns:p14="http://schemas.microsoft.com/office/powerpoint/2010/main" val="167494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b="1" kern="1200" dirty="0">
                <a:solidFill>
                  <a:schemeClr val="tx1"/>
                </a:solidFill>
                <a:latin typeface="Cambria" panose="02040503050406030204" pitchFamily="18" charset="0"/>
                <a:ea typeface="Cambria" panose="02040503050406030204" pitchFamily="18" charset="0"/>
              </a:rPr>
              <a:t>What is leadership </a:t>
            </a:r>
            <a:r>
              <a:rPr lang="en-US" sz="5400" b="1" i="1" kern="1200" dirty="0">
                <a:solidFill>
                  <a:schemeClr val="tx1"/>
                </a:solidFill>
                <a:latin typeface="Cambria" panose="02040503050406030204" pitchFamily="18" charset="0"/>
                <a:ea typeface="Cambria" panose="02040503050406030204" pitchFamily="18" charset="0"/>
              </a:rPr>
              <a:t>really?</a:t>
            </a:r>
          </a:p>
        </p:txBody>
      </p:sp>
      <p:sp>
        <p:nvSpPr>
          <p:cNvPr id="2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97BE82D-A5F6-61C4-72DC-139D1F1EE6FC}"/>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dirty="0">
                <a:latin typeface="Cambria" panose="02040503050406030204" pitchFamily="18" charset="0"/>
                <a:ea typeface="Cambria" panose="02040503050406030204" pitchFamily="18" charset="0"/>
              </a:rPr>
              <a:t>Leadership </a:t>
            </a:r>
            <a:r>
              <a:rPr lang="en-US" sz="2200" i="1" dirty="0">
                <a:latin typeface="Cambria" panose="02040503050406030204" pitchFamily="18" charset="0"/>
                <a:ea typeface="Cambria" panose="02040503050406030204" pitchFamily="18" charset="0"/>
              </a:rPr>
              <a:t>isn’t</a:t>
            </a:r>
            <a:r>
              <a:rPr lang="en-US" sz="2200" dirty="0">
                <a:latin typeface="Cambria" panose="02040503050406030204" pitchFamily="18" charset="0"/>
                <a:ea typeface="Cambria" panose="02040503050406030204" pitchFamily="18" charset="0"/>
              </a:rPr>
              <a:t> one-size-fits all</a:t>
            </a:r>
          </a:p>
          <a:p>
            <a:pPr indent="-228600">
              <a:lnSpc>
                <a:spcPct val="90000"/>
              </a:lnSpc>
              <a:spcAft>
                <a:spcPts val="600"/>
              </a:spcAft>
              <a:buFont typeface="Arial" panose="020B0604020202020204" pitchFamily="34" charset="0"/>
              <a:buChar char="•"/>
            </a:pPr>
            <a:endParaRPr lang="en-US" sz="2200" dirty="0">
              <a:latin typeface="Cambria" panose="02040503050406030204" pitchFamily="18" charset="0"/>
              <a:ea typeface="Cambria" panose="02040503050406030204" pitchFamily="18" charset="0"/>
            </a:endParaRPr>
          </a:p>
          <a:p>
            <a:pPr marL="342900" indent="-228600">
              <a:lnSpc>
                <a:spcPct val="90000"/>
              </a:lnSpc>
              <a:spcAft>
                <a:spcPts val="600"/>
              </a:spcAft>
              <a:buFont typeface="Arial" panose="020B0604020202020204" pitchFamily="34" charset="0"/>
              <a:buChar char="•"/>
            </a:pPr>
            <a:r>
              <a:rPr lang="en-US" sz="2200" dirty="0">
                <a:latin typeface="Cambria" panose="02040503050406030204" pitchFamily="18" charset="0"/>
                <a:ea typeface="Cambria" panose="02040503050406030204" pitchFamily="18" charset="0"/>
              </a:rPr>
              <a:t>Leadership does and should look very different in different contexts…leadership in a kinder class does and should look very different to leadership in state parliament or a tech start up</a:t>
            </a:r>
            <a:endParaRPr lang="en-US" sz="2200" dirty="0">
              <a:latin typeface="Cambria" panose="02040503050406030204" pitchFamily="18" charset="0"/>
              <a:ea typeface="Cambria" panose="02040503050406030204" pitchFamily="18" charset="0"/>
              <a:cs typeface="Calibri" panose="020F0502020204030204"/>
            </a:endParaRPr>
          </a:p>
          <a:p>
            <a:pPr marL="342900" indent="-228600">
              <a:lnSpc>
                <a:spcPct val="90000"/>
              </a:lnSpc>
              <a:spcAft>
                <a:spcPts val="600"/>
              </a:spcAft>
              <a:buFont typeface="Arial" panose="020B0604020202020204" pitchFamily="34" charset="0"/>
              <a:buChar char="•"/>
            </a:pPr>
            <a:endParaRPr lang="en-US" sz="2200" dirty="0">
              <a:latin typeface="Cambria" panose="02040503050406030204" pitchFamily="18" charset="0"/>
              <a:ea typeface="Cambria" panose="02040503050406030204" pitchFamily="18" charset="0"/>
            </a:endParaRPr>
          </a:p>
          <a:p>
            <a:pPr marL="342900" indent="-228600">
              <a:lnSpc>
                <a:spcPct val="90000"/>
              </a:lnSpc>
              <a:spcAft>
                <a:spcPts val="600"/>
              </a:spcAft>
              <a:buFont typeface="Arial" panose="020B0604020202020204" pitchFamily="34" charset="0"/>
              <a:buChar char="•"/>
            </a:pPr>
            <a:r>
              <a:rPr lang="en-US" sz="2200" dirty="0">
                <a:latin typeface="Cambria" panose="02040503050406030204" pitchFamily="18" charset="0"/>
                <a:ea typeface="Cambria" panose="02040503050406030204" pitchFamily="18" charset="0"/>
              </a:rPr>
              <a:t>This means there is no single way to lead well, no one style that is best or right…no silver bullet </a:t>
            </a:r>
            <a:endParaRPr lang="en-US" sz="2200" dirty="0">
              <a:latin typeface="Cambria" panose="02040503050406030204" pitchFamily="18" charset="0"/>
              <a:ea typeface="Cambria" panose="02040503050406030204" pitchFamily="18" charset="0"/>
              <a:cs typeface="Calibri" panose="020F0502020204030204"/>
            </a:endParaRPr>
          </a:p>
        </p:txBody>
      </p:sp>
      <p:sp>
        <p:nvSpPr>
          <p:cNvPr id="12" name="Text Placeholder 23">
            <a:extLst>
              <a:ext uri="{FF2B5EF4-FFF2-40B4-BE49-F238E27FC236}">
                <a16:creationId xmlns:a16="http://schemas.microsoft.com/office/drawing/2014/main" id="{E31D1311-B860-1D14-698A-1E9B7393FEEA}"/>
              </a:ext>
            </a:extLst>
          </p:cNvPr>
          <p:cNvSpPr txBox="1">
            <a:spLocks/>
          </p:cNvSpPr>
          <p:nvPr/>
        </p:nvSpPr>
        <p:spPr>
          <a:xfrm flipH="1">
            <a:off x="8998857" y="3984704"/>
            <a:ext cx="3193139" cy="2873297"/>
          </a:xfrm>
          <a:prstGeom prst="rtTriangle">
            <a:avLst/>
          </a:prstGeom>
          <a:solidFill>
            <a:srgbClr val="E1D0C6"/>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solidFill>
                <a:srgbClr val="000000">
                  <a:alpha val="0"/>
                </a:srgbClr>
              </a:solidFill>
              <a:cs typeface="Calibri" panose="020F0502020204030204"/>
            </a:endParaRPr>
          </a:p>
        </p:txBody>
      </p:sp>
      <p:pic>
        <p:nvPicPr>
          <p:cNvPr id="13" name="Picture 12">
            <a:extLst>
              <a:ext uri="{FF2B5EF4-FFF2-40B4-BE49-F238E27FC236}">
                <a16:creationId xmlns:a16="http://schemas.microsoft.com/office/drawing/2014/main" id="{F4F5E437-8FBC-16BD-58CB-57D7391FD8AF}"/>
              </a:ext>
            </a:extLst>
          </p:cNvPr>
          <p:cNvPicPr>
            <a:picLocks noChangeAspect="1"/>
          </p:cNvPicPr>
          <p:nvPr/>
        </p:nvPicPr>
        <p:blipFill>
          <a:blip r:embed="rId3"/>
          <a:stretch>
            <a:fillRect/>
          </a:stretch>
        </p:blipFill>
        <p:spPr>
          <a:xfrm>
            <a:off x="83311" y="6267407"/>
            <a:ext cx="891474" cy="492599"/>
          </a:xfrm>
          <a:prstGeom prst="rect">
            <a:avLst/>
          </a:prstGeom>
        </p:spPr>
      </p:pic>
      <p:pic>
        <p:nvPicPr>
          <p:cNvPr id="3" name="Picture 4">
            <a:extLst>
              <a:ext uri="{FF2B5EF4-FFF2-40B4-BE49-F238E27FC236}">
                <a16:creationId xmlns:a16="http://schemas.microsoft.com/office/drawing/2014/main" id="{86F1A913-717D-1A78-A000-4F9812345199}"/>
              </a:ext>
            </a:extLst>
          </p:cNvPr>
          <p:cNvPicPr>
            <a:picLocks noChangeAspect="1"/>
          </p:cNvPicPr>
          <p:nvPr/>
        </p:nvPicPr>
        <p:blipFill>
          <a:blip r:embed="rId4"/>
          <a:stretch>
            <a:fillRect/>
          </a:stretch>
        </p:blipFill>
        <p:spPr>
          <a:xfrm>
            <a:off x="12465" y="6233760"/>
            <a:ext cx="1028700" cy="542925"/>
          </a:xfrm>
          <a:prstGeom prst="rect">
            <a:avLst/>
          </a:prstGeom>
        </p:spPr>
      </p:pic>
      <p:sp>
        <p:nvSpPr>
          <p:cNvPr id="4" name="Slide Number Placeholder 3">
            <a:extLst>
              <a:ext uri="{FF2B5EF4-FFF2-40B4-BE49-F238E27FC236}">
                <a16:creationId xmlns:a16="http://schemas.microsoft.com/office/drawing/2014/main" id="{A3E557B9-0F82-6F48-1F8B-5020D6AB33D0}"/>
              </a:ext>
            </a:extLst>
          </p:cNvPr>
          <p:cNvSpPr>
            <a:spLocks noGrp="1"/>
          </p:cNvSpPr>
          <p:nvPr>
            <p:ph type="sldNum" sz="quarter" idx="12"/>
          </p:nvPr>
        </p:nvSpPr>
        <p:spPr/>
        <p:txBody>
          <a:bodyPr/>
          <a:lstStyle/>
          <a:p>
            <a:fld id="{48F63A3B-78C7-47BE-AE5E-E10140E04643}" type="slidenum">
              <a:rPr lang="en-US" smtClean="0"/>
              <a:t>11</a:t>
            </a:fld>
            <a:endParaRPr lang="en-US"/>
          </a:p>
        </p:txBody>
      </p:sp>
    </p:spTree>
    <p:extLst>
      <p:ext uri="{BB962C8B-B14F-4D97-AF65-F5344CB8AC3E}">
        <p14:creationId xmlns:p14="http://schemas.microsoft.com/office/powerpoint/2010/main" val="960794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841248" y="548640"/>
            <a:ext cx="3600860" cy="5431536"/>
          </a:xfrm>
        </p:spPr>
        <p:txBody>
          <a:bodyPr>
            <a:normAutofit/>
          </a:bodyPr>
          <a:lstStyle/>
          <a:p>
            <a:r>
              <a:rPr lang="en-AU" sz="5400" b="1" dirty="0">
                <a:latin typeface="Cambria" panose="02040503050406030204" pitchFamily="18" charset="0"/>
                <a:ea typeface="Cambria" panose="02040503050406030204" pitchFamily="18" charset="0"/>
              </a:rPr>
              <a:t>What is leadership </a:t>
            </a:r>
            <a:r>
              <a:rPr lang="en-AU" sz="5400" b="1" i="1" dirty="0">
                <a:latin typeface="Cambria" panose="02040503050406030204" pitchFamily="18" charset="0"/>
                <a:ea typeface="Cambria" panose="02040503050406030204" pitchFamily="18" charset="0"/>
              </a:rPr>
              <a:t>really?</a:t>
            </a:r>
          </a:p>
        </p:txBody>
      </p:sp>
      <p:sp>
        <p:nvSpPr>
          <p:cNvPr id="2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3EADE8-177E-42E6-BDFC-4D17180B4F24}"/>
              </a:ext>
            </a:extLst>
          </p:cNvPr>
          <p:cNvSpPr>
            <a:spLocks noGrp="1"/>
          </p:cNvSpPr>
          <p:nvPr>
            <p:ph idx="1"/>
          </p:nvPr>
        </p:nvSpPr>
        <p:spPr>
          <a:xfrm>
            <a:off x="5126418" y="552091"/>
            <a:ext cx="6224335" cy="5431536"/>
          </a:xfrm>
        </p:spPr>
        <p:txBody>
          <a:bodyPr anchor="ctr">
            <a:normAutofit/>
          </a:bodyPr>
          <a:lstStyle/>
          <a:p>
            <a:pPr marL="0" indent="0">
              <a:buNone/>
            </a:pPr>
            <a:r>
              <a:rPr lang="en-AU" sz="2200" dirty="0">
                <a:latin typeface="Cambria" panose="02040503050406030204" pitchFamily="18" charset="0"/>
                <a:ea typeface="Cambria" panose="02040503050406030204" pitchFamily="18" charset="0"/>
              </a:rPr>
              <a:t>We know what leadership isn’t – we also know what leadership involves… </a:t>
            </a:r>
          </a:p>
          <a:p>
            <a:pPr marL="0" indent="0">
              <a:buNone/>
            </a:pPr>
            <a:endParaRPr lang="en-AU" sz="2200" dirty="0">
              <a:latin typeface="Cambria" panose="02040503050406030204" pitchFamily="18" charset="0"/>
              <a:ea typeface="Cambria" panose="02040503050406030204" pitchFamily="18" charset="0"/>
            </a:endParaRPr>
          </a:p>
          <a:p>
            <a:pPr marL="0" indent="0">
              <a:buNone/>
            </a:pPr>
            <a:r>
              <a:rPr lang="en-AU" sz="2200" dirty="0">
                <a:latin typeface="Cambria" panose="02040503050406030204" pitchFamily="18" charset="0"/>
                <a:ea typeface="Cambria" panose="02040503050406030204" pitchFamily="18" charset="0"/>
              </a:rPr>
              <a:t>Leadership involves: </a:t>
            </a:r>
          </a:p>
          <a:p>
            <a:r>
              <a:rPr lang="en-AU" sz="2200" b="1" dirty="0">
                <a:latin typeface="Cambria" panose="02040503050406030204" pitchFamily="18" charset="0"/>
                <a:ea typeface="Cambria" panose="02040503050406030204" pitchFamily="18" charset="0"/>
              </a:rPr>
              <a:t>Relationships</a:t>
            </a:r>
            <a:r>
              <a:rPr lang="en-AU" sz="2200" dirty="0">
                <a:latin typeface="Cambria" panose="02040503050406030204" pitchFamily="18" charset="0"/>
                <a:ea typeface="Cambria" panose="02040503050406030204" pitchFamily="18" charset="0"/>
              </a:rPr>
              <a:t> – the ways we connect, built trust, rapport, respect, and forge meaningful relationships</a:t>
            </a:r>
          </a:p>
          <a:p>
            <a:r>
              <a:rPr lang="en-AU" sz="2200" b="1" dirty="0">
                <a:latin typeface="Cambria" panose="02040503050406030204" pitchFamily="18" charset="0"/>
                <a:ea typeface="Cambria" panose="02040503050406030204" pitchFamily="18" charset="0"/>
              </a:rPr>
              <a:t>Influence</a:t>
            </a:r>
            <a:r>
              <a:rPr lang="en-AU" sz="2200" dirty="0">
                <a:latin typeface="Cambria" panose="02040503050406030204" pitchFamily="18" charset="0"/>
                <a:ea typeface="Cambria" panose="02040503050406030204" pitchFamily="18" charset="0"/>
              </a:rPr>
              <a:t> – affecting how others think, feel, act (this occurs through relationships) </a:t>
            </a:r>
          </a:p>
          <a:p>
            <a:r>
              <a:rPr lang="en-AU" sz="2200" b="1" dirty="0">
                <a:latin typeface="Cambria" panose="02040503050406030204" pitchFamily="18" charset="0"/>
                <a:ea typeface="Cambria" panose="02040503050406030204" pitchFamily="18" charset="0"/>
              </a:rPr>
              <a:t>Collective effort </a:t>
            </a:r>
            <a:r>
              <a:rPr lang="en-AU" sz="2200" dirty="0">
                <a:latin typeface="Cambria" panose="02040503050406030204" pitchFamily="18" charset="0"/>
                <a:ea typeface="Cambria" panose="02040503050406030204" pitchFamily="18" charset="0"/>
              </a:rPr>
              <a:t>– when the total becomes more than the sum of its parts</a:t>
            </a:r>
          </a:p>
          <a:p>
            <a:r>
              <a:rPr lang="en-AU" sz="2200" b="1" dirty="0">
                <a:latin typeface="Cambria" panose="02040503050406030204" pitchFamily="18" charset="0"/>
                <a:ea typeface="Cambria" panose="02040503050406030204" pitchFamily="18" charset="0"/>
              </a:rPr>
              <a:t>Shared purpose </a:t>
            </a:r>
            <a:r>
              <a:rPr lang="en-AU" sz="2200" dirty="0">
                <a:latin typeface="Cambria" panose="02040503050406030204" pitchFamily="18" charset="0"/>
                <a:ea typeface="Cambria" panose="02040503050406030204" pitchFamily="18" charset="0"/>
              </a:rPr>
              <a:t>– when we strive together towards a common goal </a:t>
            </a:r>
          </a:p>
        </p:txBody>
      </p:sp>
      <p:sp>
        <p:nvSpPr>
          <p:cNvPr id="12" name="Text Placeholder 23">
            <a:extLst>
              <a:ext uri="{FF2B5EF4-FFF2-40B4-BE49-F238E27FC236}">
                <a16:creationId xmlns:a16="http://schemas.microsoft.com/office/drawing/2014/main" id="{E31D1311-B860-1D14-698A-1E9B7393FEEA}"/>
              </a:ext>
            </a:extLst>
          </p:cNvPr>
          <p:cNvSpPr txBox="1">
            <a:spLocks/>
          </p:cNvSpPr>
          <p:nvPr/>
        </p:nvSpPr>
        <p:spPr>
          <a:xfrm flipH="1">
            <a:off x="8998857" y="3984704"/>
            <a:ext cx="3193139" cy="2873297"/>
          </a:xfrm>
          <a:prstGeom prst="rtTriangle">
            <a:avLst/>
          </a:prstGeom>
          <a:solidFill>
            <a:srgbClr val="E1D0C6"/>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solidFill>
                <a:srgbClr val="000000">
                  <a:alpha val="0"/>
                </a:srgbClr>
              </a:solidFill>
              <a:cs typeface="Calibri" panose="020F0502020204030204"/>
            </a:endParaRPr>
          </a:p>
        </p:txBody>
      </p:sp>
      <p:pic>
        <p:nvPicPr>
          <p:cNvPr id="13" name="Picture 12">
            <a:extLst>
              <a:ext uri="{FF2B5EF4-FFF2-40B4-BE49-F238E27FC236}">
                <a16:creationId xmlns:a16="http://schemas.microsoft.com/office/drawing/2014/main" id="{F4F5E437-8FBC-16BD-58CB-57D7391FD8AF}"/>
              </a:ext>
            </a:extLst>
          </p:cNvPr>
          <p:cNvPicPr>
            <a:picLocks noChangeAspect="1"/>
          </p:cNvPicPr>
          <p:nvPr/>
        </p:nvPicPr>
        <p:blipFill>
          <a:blip r:embed="rId3"/>
          <a:stretch>
            <a:fillRect/>
          </a:stretch>
        </p:blipFill>
        <p:spPr>
          <a:xfrm>
            <a:off x="83311" y="6267407"/>
            <a:ext cx="891474" cy="492599"/>
          </a:xfrm>
          <a:prstGeom prst="rect">
            <a:avLst/>
          </a:prstGeom>
        </p:spPr>
      </p:pic>
      <p:pic>
        <p:nvPicPr>
          <p:cNvPr id="5" name="Picture 5">
            <a:extLst>
              <a:ext uri="{FF2B5EF4-FFF2-40B4-BE49-F238E27FC236}">
                <a16:creationId xmlns:a16="http://schemas.microsoft.com/office/drawing/2014/main" id="{56F5CEE4-7025-77B5-28AA-58DFA533C740}"/>
              </a:ext>
            </a:extLst>
          </p:cNvPr>
          <p:cNvPicPr>
            <a:picLocks noChangeAspect="1"/>
          </p:cNvPicPr>
          <p:nvPr/>
        </p:nvPicPr>
        <p:blipFill>
          <a:blip r:embed="rId4"/>
          <a:stretch>
            <a:fillRect/>
          </a:stretch>
        </p:blipFill>
        <p:spPr>
          <a:xfrm>
            <a:off x="12465" y="6271390"/>
            <a:ext cx="1028700" cy="542925"/>
          </a:xfrm>
          <a:prstGeom prst="rect">
            <a:avLst/>
          </a:prstGeom>
        </p:spPr>
      </p:pic>
      <p:sp>
        <p:nvSpPr>
          <p:cNvPr id="4" name="Slide Number Placeholder 3">
            <a:extLst>
              <a:ext uri="{FF2B5EF4-FFF2-40B4-BE49-F238E27FC236}">
                <a16:creationId xmlns:a16="http://schemas.microsoft.com/office/drawing/2014/main" id="{BB7338E7-A29C-05B0-BF3F-B02D7B0DF996}"/>
              </a:ext>
            </a:extLst>
          </p:cNvPr>
          <p:cNvSpPr>
            <a:spLocks noGrp="1"/>
          </p:cNvSpPr>
          <p:nvPr>
            <p:ph type="sldNum" sz="quarter" idx="12"/>
          </p:nvPr>
        </p:nvSpPr>
        <p:spPr/>
        <p:txBody>
          <a:bodyPr/>
          <a:lstStyle/>
          <a:p>
            <a:fld id="{48F63A3B-78C7-47BE-AE5E-E10140E04643}" type="slidenum">
              <a:rPr lang="en-US" smtClean="0"/>
              <a:t>12</a:t>
            </a:fld>
            <a:endParaRPr lang="en-US"/>
          </a:p>
        </p:txBody>
      </p:sp>
    </p:spTree>
    <p:extLst>
      <p:ext uri="{BB962C8B-B14F-4D97-AF65-F5344CB8AC3E}">
        <p14:creationId xmlns:p14="http://schemas.microsoft.com/office/powerpoint/2010/main" val="165991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841248" y="548640"/>
            <a:ext cx="3600860" cy="5431536"/>
          </a:xfrm>
        </p:spPr>
        <p:txBody>
          <a:bodyPr>
            <a:normAutofit/>
          </a:bodyPr>
          <a:lstStyle/>
          <a:p>
            <a:r>
              <a:rPr lang="en-AU" sz="5400" b="1">
                <a:latin typeface="Cambria" panose="02040503050406030204" pitchFamily="18" charset="0"/>
                <a:ea typeface="Cambria" panose="02040503050406030204" pitchFamily="18" charset="0"/>
              </a:rPr>
              <a:t>What is leadership </a:t>
            </a:r>
            <a:r>
              <a:rPr lang="en-AU" sz="5400" b="1" i="1">
                <a:latin typeface="Cambria" panose="02040503050406030204" pitchFamily="18" charset="0"/>
                <a:ea typeface="Cambria" panose="02040503050406030204" pitchFamily="18" charset="0"/>
              </a:rPr>
              <a:t>really?</a:t>
            </a:r>
          </a:p>
        </p:txBody>
      </p:sp>
      <p:sp>
        <p:nvSpPr>
          <p:cNvPr id="2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3EADE8-177E-42E6-BDFC-4D17180B4F24}"/>
              </a:ext>
            </a:extLst>
          </p:cNvPr>
          <p:cNvSpPr>
            <a:spLocks noGrp="1"/>
          </p:cNvSpPr>
          <p:nvPr>
            <p:ph idx="1"/>
          </p:nvPr>
        </p:nvSpPr>
        <p:spPr>
          <a:xfrm>
            <a:off x="5126418" y="552091"/>
            <a:ext cx="6224335" cy="5431536"/>
          </a:xfrm>
        </p:spPr>
        <p:txBody>
          <a:bodyPr anchor="ctr">
            <a:normAutofit/>
          </a:bodyPr>
          <a:lstStyle/>
          <a:p>
            <a:pPr marL="0" indent="0">
              <a:buNone/>
            </a:pPr>
            <a:r>
              <a:rPr lang="en-AU" sz="2200" dirty="0">
                <a:latin typeface="Cambria" panose="02040503050406030204" pitchFamily="18" charset="0"/>
                <a:ea typeface="Cambria" panose="02040503050406030204" pitchFamily="18" charset="0"/>
              </a:rPr>
              <a:t>The first step to practicing leadership is building relationships.</a:t>
            </a:r>
          </a:p>
          <a:p>
            <a:pPr marL="0" indent="0">
              <a:buNone/>
            </a:pPr>
            <a:endParaRPr lang="en-AU" sz="2200" dirty="0">
              <a:latin typeface="Cambria" panose="02040503050406030204" pitchFamily="18" charset="0"/>
              <a:ea typeface="Cambria" panose="02040503050406030204" pitchFamily="18" charset="0"/>
            </a:endParaRPr>
          </a:p>
          <a:p>
            <a:pPr marL="0" indent="0">
              <a:buNone/>
            </a:pPr>
            <a:r>
              <a:rPr lang="en-AU" sz="2200" dirty="0">
                <a:latin typeface="Cambria" panose="02040503050406030204" pitchFamily="18" charset="0"/>
                <a:ea typeface="Cambria" panose="02040503050406030204" pitchFamily="18" charset="0"/>
              </a:rPr>
              <a:t>Building good relationships starts with being a good person…and being a good person is a matter of virtues. </a:t>
            </a:r>
          </a:p>
        </p:txBody>
      </p:sp>
      <p:sp>
        <p:nvSpPr>
          <p:cNvPr id="12" name="Text Placeholder 23">
            <a:extLst>
              <a:ext uri="{FF2B5EF4-FFF2-40B4-BE49-F238E27FC236}">
                <a16:creationId xmlns:a16="http://schemas.microsoft.com/office/drawing/2014/main" id="{E31D1311-B860-1D14-698A-1E9B7393FEEA}"/>
              </a:ext>
            </a:extLst>
          </p:cNvPr>
          <p:cNvSpPr txBox="1">
            <a:spLocks/>
          </p:cNvSpPr>
          <p:nvPr/>
        </p:nvSpPr>
        <p:spPr>
          <a:xfrm flipH="1">
            <a:off x="8998857" y="3984704"/>
            <a:ext cx="3193139" cy="2873297"/>
          </a:xfrm>
          <a:prstGeom prst="rtTriangle">
            <a:avLst/>
          </a:prstGeom>
          <a:solidFill>
            <a:srgbClr val="E1D0C6"/>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solidFill>
                <a:srgbClr val="000000">
                  <a:alpha val="0"/>
                </a:srgbClr>
              </a:solidFill>
              <a:cs typeface="Calibri" panose="020F0502020204030204"/>
            </a:endParaRPr>
          </a:p>
        </p:txBody>
      </p:sp>
      <p:pic>
        <p:nvPicPr>
          <p:cNvPr id="13" name="Picture 12">
            <a:extLst>
              <a:ext uri="{FF2B5EF4-FFF2-40B4-BE49-F238E27FC236}">
                <a16:creationId xmlns:a16="http://schemas.microsoft.com/office/drawing/2014/main" id="{F4F5E437-8FBC-16BD-58CB-57D7391FD8AF}"/>
              </a:ext>
            </a:extLst>
          </p:cNvPr>
          <p:cNvPicPr>
            <a:picLocks noChangeAspect="1"/>
          </p:cNvPicPr>
          <p:nvPr/>
        </p:nvPicPr>
        <p:blipFill>
          <a:blip r:embed="rId3"/>
          <a:stretch>
            <a:fillRect/>
          </a:stretch>
        </p:blipFill>
        <p:spPr>
          <a:xfrm>
            <a:off x="83311" y="6267407"/>
            <a:ext cx="891474" cy="492599"/>
          </a:xfrm>
          <a:prstGeom prst="rect">
            <a:avLst/>
          </a:prstGeom>
        </p:spPr>
      </p:pic>
      <p:pic>
        <p:nvPicPr>
          <p:cNvPr id="5" name="Picture 5">
            <a:extLst>
              <a:ext uri="{FF2B5EF4-FFF2-40B4-BE49-F238E27FC236}">
                <a16:creationId xmlns:a16="http://schemas.microsoft.com/office/drawing/2014/main" id="{DB14356B-D780-FF17-3F26-C4A9DB452ED7}"/>
              </a:ext>
            </a:extLst>
          </p:cNvPr>
          <p:cNvPicPr>
            <a:picLocks noChangeAspect="1"/>
          </p:cNvPicPr>
          <p:nvPr/>
        </p:nvPicPr>
        <p:blipFill>
          <a:blip r:embed="rId4"/>
          <a:stretch>
            <a:fillRect/>
          </a:stretch>
        </p:blipFill>
        <p:spPr>
          <a:xfrm>
            <a:off x="40687" y="6252575"/>
            <a:ext cx="1028700" cy="542925"/>
          </a:xfrm>
          <a:prstGeom prst="rect">
            <a:avLst/>
          </a:prstGeom>
        </p:spPr>
      </p:pic>
      <p:sp>
        <p:nvSpPr>
          <p:cNvPr id="4" name="Slide Number Placeholder 3">
            <a:extLst>
              <a:ext uri="{FF2B5EF4-FFF2-40B4-BE49-F238E27FC236}">
                <a16:creationId xmlns:a16="http://schemas.microsoft.com/office/drawing/2014/main" id="{3C0F4F09-A13B-A372-CA80-2361B7507A63}"/>
              </a:ext>
            </a:extLst>
          </p:cNvPr>
          <p:cNvSpPr>
            <a:spLocks noGrp="1"/>
          </p:cNvSpPr>
          <p:nvPr>
            <p:ph type="sldNum" sz="quarter" idx="12"/>
          </p:nvPr>
        </p:nvSpPr>
        <p:spPr/>
        <p:txBody>
          <a:bodyPr/>
          <a:lstStyle/>
          <a:p>
            <a:fld id="{48F63A3B-78C7-47BE-AE5E-E10140E04643}" type="slidenum">
              <a:rPr lang="en-US" smtClean="0"/>
              <a:t>13</a:t>
            </a:fld>
            <a:endParaRPr lang="en-US"/>
          </a:p>
        </p:txBody>
      </p:sp>
    </p:spTree>
    <p:extLst>
      <p:ext uri="{BB962C8B-B14F-4D97-AF65-F5344CB8AC3E}">
        <p14:creationId xmlns:p14="http://schemas.microsoft.com/office/powerpoint/2010/main" val="359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841248" y="548640"/>
            <a:ext cx="3600860" cy="5431536"/>
          </a:xfrm>
        </p:spPr>
        <p:txBody>
          <a:bodyPr>
            <a:normAutofit/>
          </a:bodyPr>
          <a:lstStyle/>
          <a:p>
            <a:r>
              <a:rPr lang="en-AU" sz="5400" b="1">
                <a:latin typeface="Cambria" panose="02040503050406030204" pitchFamily="18" charset="0"/>
                <a:ea typeface="Cambria" panose="02040503050406030204" pitchFamily="18" charset="0"/>
              </a:rPr>
              <a:t>What is leadership </a:t>
            </a:r>
            <a:r>
              <a:rPr lang="en-AU" sz="5400" b="1" i="1">
                <a:latin typeface="Cambria" panose="02040503050406030204" pitchFamily="18" charset="0"/>
                <a:ea typeface="Cambria" panose="02040503050406030204" pitchFamily="18" charset="0"/>
              </a:rPr>
              <a:t>really?</a:t>
            </a:r>
          </a:p>
        </p:txBody>
      </p:sp>
      <p:sp>
        <p:nvSpPr>
          <p:cNvPr id="2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3EADE8-177E-42E6-BDFC-4D17180B4F24}"/>
              </a:ext>
            </a:extLst>
          </p:cNvPr>
          <p:cNvSpPr>
            <a:spLocks noGrp="1"/>
          </p:cNvSpPr>
          <p:nvPr>
            <p:ph idx="1"/>
          </p:nvPr>
        </p:nvSpPr>
        <p:spPr>
          <a:xfrm>
            <a:off x="5126418" y="552091"/>
            <a:ext cx="6224335" cy="5431536"/>
          </a:xfrm>
        </p:spPr>
        <p:txBody>
          <a:bodyPr anchor="ctr">
            <a:normAutofit/>
          </a:bodyPr>
          <a:lstStyle/>
          <a:p>
            <a:pPr marL="0" indent="0">
              <a:buNone/>
            </a:pPr>
            <a:endParaRPr lang="en-AU" sz="2000" dirty="0">
              <a:latin typeface="Cambria" panose="02040503050406030204" pitchFamily="18" charset="0"/>
              <a:ea typeface="Cambria" panose="02040503050406030204" pitchFamily="18" charset="0"/>
            </a:endParaRPr>
          </a:p>
          <a:p>
            <a:pPr marL="0" indent="0">
              <a:buNone/>
            </a:pPr>
            <a:r>
              <a:rPr lang="en-AU" sz="2000" dirty="0">
                <a:latin typeface="Cambria" panose="02040503050406030204" pitchFamily="18" charset="0"/>
                <a:ea typeface="Cambria" panose="02040503050406030204" pitchFamily="18" charset="0"/>
              </a:rPr>
              <a:t>What are virtues? </a:t>
            </a:r>
          </a:p>
          <a:p>
            <a:pPr marL="0" indent="0">
              <a:buNone/>
            </a:pPr>
            <a:endParaRPr lang="en-AU" sz="2000" dirty="0">
              <a:latin typeface="Cambria" panose="02040503050406030204" pitchFamily="18" charset="0"/>
              <a:ea typeface="Cambria" panose="02040503050406030204" pitchFamily="18" charset="0"/>
            </a:endParaRPr>
          </a:p>
          <a:p>
            <a:r>
              <a:rPr lang="en-AU" sz="2000" dirty="0">
                <a:latin typeface="Cambria" panose="02040503050406030204" pitchFamily="18" charset="0"/>
                <a:ea typeface="Cambria" panose="02040503050406030204" pitchFamily="18" charset="0"/>
              </a:rPr>
              <a:t>Virtues are the building blocks of good character – they are the goodness part of us.</a:t>
            </a:r>
          </a:p>
          <a:p>
            <a:r>
              <a:rPr lang="en-AU" sz="2000" dirty="0">
                <a:latin typeface="Cambria" panose="02040503050406030204" pitchFamily="18" charset="0"/>
                <a:ea typeface="Cambria" panose="02040503050406030204" pitchFamily="18" charset="0"/>
              </a:rPr>
              <a:t>Virtues are also the basis of good relationships – virtues enable us to cultivate meaningful relationships. </a:t>
            </a:r>
          </a:p>
          <a:p>
            <a:r>
              <a:rPr lang="en-AU" sz="2000" dirty="0">
                <a:latin typeface="Cambria" panose="02040503050406030204" pitchFamily="18" charset="0"/>
                <a:ea typeface="Cambria" panose="02040503050406030204" pitchFamily="18" charset="0"/>
              </a:rPr>
              <a:t>We all have all the virtues in potential. </a:t>
            </a:r>
          </a:p>
          <a:p>
            <a:r>
              <a:rPr lang="en-AU" sz="2000" dirty="0">
                <a:latin typeface="Cambria" panose="02040503050406030204" pitchFamily="18" charset="0"/>
                <a:ea typeface="Cambria" panose="02040503050406030204" pitchFamily="18" charset="0"/>
              </a:rPr>
              <a:t>We each have a unique set of strength virtues – virtues that come easily to us, that we demonstrate regularly and consistently. </a:t>
            </a:r>
          </a:p>
          <a:p>
            <a:endParaRPr lang="en-AU" sz="2000" dirty="0">
              <a:latin typeface="Cambria" panose="02040503050406030204" pitchFamily="18" charset="0"/>
              <a:ea typeface="Cambria" panose="02040503050406030204" pitchFamily="18" charset="0"/>
            </a:endParaRPr>
          </a:p>
          <a:p>
            <a:pPr marL="0" indent="0">
              <a:buNone/>
            </a:pPr>
            <a:r>
              <a:rPr lang="en-US" sz="2000" dirty="0">
                <a:latin typeface="Cambria" panose="02040503050406030204" pitchFamily="18" charset="0"/>
                <a:ea typeface="Cambria" panose="02040503050406030204" pitchFamily="18" charset="0"/>
              </a:rPr>
              <a:t>From the following list of virtues, </a:t>
            </a:r>
            <a:br>
              <a:rPr lang="en-US"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write down 3-5 of your strength virtues</a:t>
            </a:r>
          </a:p>
        </p:txBody>
      </p:sp>
      <p:sp>
        <p:nvSpPr>
          <p:cNvPr id="12" name="Text Placeholder 23">
            <a:extLst>
              <a:ext uri="{FF2B5EF4-FFF2-40B4-BE49-F238E27FC236}">
                <a16:creationId xmlns:a16="http://schemas.microsoft.com/office/drawing/2014/main" id="{E31D1311-B860-1D14-698A-1E9B7393FEEA}"/>
              </a:ext>
            </a:extLst>
          </p:cNvPr>
          <p:cNvSpPr txBox="1">
            <a:spLocks/>
          </p:cNvSpPr>
          <p:nvPr/>
        </p:nvSpPr>
        <p:spPr>
          <a:xfrm flipH="1">
            <a:off x="8998857" y="3984704"/>
            <a:ext cx="3193139" cy="2873297"/>
          </a:xfrm>
          <a:prstGeom prst="rtTriangle">
            <a:avLst/>
          </a:prstGeom>
          <a:solidFill>
            <a:srgbClr val="E1D0C6"/>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solidFill>
                <a:srgbClr val="000000">
                  <a:alpha val="0"/>
                </a:srgbClr>
              </a:solidFill>
              <a:cs typeface="Calibri" panose="020F0502020204030204"/>
            </a:endParaRPr>
          </a:p>
        </p:txBody>
      </p:sp>
      <p:pic>
        <p:nvPicPr>
          <p:cNvPr id="13" name="Picture 12">
            <a:extLst>
              <a:ext uri="{FF2B5EF4-FFF2-40B4-BE49-F238E27FC236}">
                <a16:creationId xmlns:a16="http://schemas.microsoft.com/office/drawing/2014/main" id="{F4F5E437-8FBC-16BD-58CB-57D7391FD8AF}"/>
              </a:ext>
            </a:extLst>
          </p:cNvPr>
          <p:cNvPicPr>
            <a:picLocks noChangeAspect="1"/>
          </p:cNvPicPr>
          <p:nvPr/>
        </p:nvPicPr>
        <p:blipFill>
          <a:blip r:embed="rId3"/>
          <a:stretch>
            <a:fillRect/>
          </a:stretch>
        </p:blipFill>
        <p:spPr>
          <a:xfrm>
            <a:off x="83311" y="6267407"/>
            <a:ext cx="891474" cy="492599"/>
          </a:xfrm>
          <a:prstGeom prst="rect">
            <a:avLst/>
          </a:prstGeom>
        </p:spPr>
      </p:pic>
      <p:pic>
        <p:nvPicPr>
          <p:cNvPr id="5" name="Picture 5">
            <a:extLst>
              <a:ext uri="{FF2B5EF4-FFF2-40B4-BE49-F238E27FC236}">
                <a16:creationId xmlns:a16="http://schemas.microsoft.com/office/drawing/2014/main" id="{44A63CB6-14E5-EA50-7714-AE00174B7465}"/>
              </a:ext>
            </a:extLst>
          </p:cNvPr>
          <p:cNvPicPr>
            <a:picLocks noChangeAspect="1"/>
          </p:cNvPicPr>
          <p:nvPr/>
        </p:nvPicPr>
        <p:blipFill>
          <a:blip r:embed="rId4"/>
          <a:stretch>
            <a:fillRect/>
          </a:stretch>
        </p:blipFill>
        <p:spPr>
          <a:xfrm>
            <a:off x="12465" y="6271389"/>
            <a:ext cx="1028700" cy="542925"/>
          </a:xfrm>
          <a:prstGeom prst="rect">
            <a:avLst/>
          </a:prstGeom>
        </p:spPr>
      </p:pic>
      <p:sp>
        <p:nvSpPr>
          <p:cNvPr id="4" name="Slide Number Placeholder 3">
            <a:extLst>
              <a:ext uri="{FF2B5EF4-FFF2-40B4-BE49-F238E27FC236}">
                <a16:creationId xmlns:a16="http://schemas.microsoft.com/office/drawing/2014/main" id="{B7C10991-C7FB-643F-FE20-9C3BCF96490D}"/>
              </a:ext>
            </a:extLst>
          </p:cNvPr>
          <p:cNvSpPr>
            <a:spLocks noGrp="1"/>
          </p:cNvSpPr>
          <p:nvPr>
            <p:ph type="sldNum" sz="quarter" idx="12"/>
          </p:nvPr>
        </p:nvSpPr>
        <p:spPr/>
        <p:txBody>
          <a:bodyPr/>
          <a:lstStyle/>
          <a:p>
            <a:fld id="{48F63A3B-78C7-47BE-AE5E-E10140E04643}" type="slidenum">
              <a:rPr lang="en-US" smtClean="0"/>
              <a:t>14</a:t>
            </a:fld>
            <a:endParaRPr lang="en-US"/>
          </a:p>
        </p:txBody>
      </p:sp>
    </p:spTree>
    <p:extLst>
      <p:ext uri="{BB962C8B-B14F-4D97-AF65-F5344CB8AC3E}">
        <p14:creationId xmlns:p14="http://schemas.microsoft.com/office/powerpoint/2010/main" val="3234722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3">
            <a:extLst>
              <a:ext uri="{FF2B5EF4-FFF2-40B4-BE49-F238E27FC236}">
                <a16:creationId xmlns:a16="http://schemas.microsoft.com/office/drawing/2014/main" id="{9F01DB7D-600B-302F-772E-EE7B318973C1}"/>
              </a:ext>
            </a:extLst>
          </p:cNvPr>
          <p:cNvSpPr txBox="1">
            <a:spLocks/>
          </p:cNvSpPr>
          <p:nvPr/>
        </p:nvSpPr>
        <p:spPr>
          <a:xfrm flipH="1">
            <a:off x="8998857" y="3984704"/>
            <a:ext cx="3193139" cy="2873297"/>
          </a:xfrm>
          <a:prstGeom prst="rtTriangle">
            <a:avLst/>
          </a:prstGeom>
          <a:solidFill>
            <a:srgbClr val="E1D0C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 </a:t>
            </a:r>
            <a:endParaRPr lang="en-US"/>
          </a:p>
        </p:txBody>
      </p:sp>
      <p:pic>
        <p:nvPicPr>
          <p:cNvPr id="12" name="Picture 11">
            <a:extLst>
              <a:ext uri="{FF2B5EF4-FFF2-40B4-BE49-F238E27FC236}">
                <a16:creationId xmlns:a16="http://schemas.microsoft.com/office/drawing/2014/main" id="{E89D485C-C001-3E09-0CA9-C7246A5E33C6}"/>
              </a:ext>
            </a:extLst>
          </p:cNvPr>
          <p:cNvPicPr>
            <a:picLocks noChangeAspect="1"/>
          </p:cNvPicPr>
          <p:nvPr/>
        </p:nvPicPr>
        <p:blipFill>
          <a:blip r:embed="rId3"/>
          <a:stretch>
            <a:fillRect/>
          </a:stretch>
        </p:blipFill>
        <p:spPr>
          <a:xfrm>
            <a:off x="83311" y="6267407"/>
            <a:ext cx="891474" cy="492599"/>
          </a:xfrm>
          <a:prstGeom prst="rect">
            <a:avLst/>
          </a:prstGeom>
        </p:spPr>
      </p:pic>
      <p:graphicFrame>
        <p:nvGraphicFramePr>
          <p:cNvPr id="6" name="Table 5">
            <a:extLst>
              <a:ext uri="{FF2B5EF4-FFF2-40B4-BE49-F238E27FC236}">
                <a16:creationId xmlns:a16="http://schemas.microsoft.com/office/drawing/2014/main" id="{B672604A-F491-5726-2B32-FA5AA2652888}"/>
              </a:ext>
            </a:extLst>
          </p:cNvPr>
          <p:cNvGraphicFramePr>
            <a:graphicFrameLocks noGrp="1"/>
          </p:cNvGraphicFramePr>
          <p:nvPr>
            <p:extLst>
              <p:ext uri="{D42A27DB-BD31-4B8C-83A1-F6EECF244321}">
                <p14:modId xmlns:p14="http://schemas.microsoft.com/office/powerpoint/2010/main" val="227598068"/>
              </p:ext>
            </p:extLst>
          </p:nvPr>
        </p:nvGraphicFramePr>
        <p:xfrm>
          <a:off x="384048" y="657823"/>
          <a:ext cx="9883876" cy="5090795"/>
        </p:xfrm>
        <a:graphic>
          <a:graphicData uri="http://schemas.openxmlformats.org/drawingml/2006/table">
            <a:tbl>
              <a:tblPr firstRow="1" firstCol="1" bandRow="1">
                <a:tableStyleId>{5C22544A-7EE6-4342-B048-85BDC9FD1C3A}</a:tableStyleId>
              </a:tblPr>
              <a:tblGrid>
                <a:gridCol w="9883876">
                  <a:extLst>
                    <a:ext uri="{9D8B030D-6E8A-4147-A177-3AD203B41FA5}">
                      <a16:colId xmlns:a16="http://schemas.microsoft.com/office/drawing/2014/main" val="622209313"/>
                    </a:ext>
                  </a:extLst>
                </a:gridCol>
              </a:tblGrid>
              <a:tr h="648292">
                <a:tc>
                  <a:txBody>
                    <a:bodyPr/>
                    <a:lstStyle/>
                    <a:p>
                      <a:pPr algn="ctr">
                        <a:lnSpc>
                          <a:spcPct val="150000"/>
                        </a:lnSpc>
                        <a:spcAft>
                          <a:spcPts val="800"/>
                        </a:spcAft>
                      </a:pPr>
                      <a:r>
                        <a:rPr lang="en-AU" sz="2000" b="0">
                          <a:solidFill>
                            <a:schemeClr val="tx1"/>
                          </a:solidFill>
                          <a:effectLst/>
                          <a:latin typeface="Cambria" panose="02040503050406030204" pitchFamily="18" charset="0"/>
                          <a:ea typeface="Cambria" panose="02040503050406030204" pitchFamily="18" charset="0"/>
                        </a:rPr>
                        <a:t>fortitude, bravery, daring, valour, persistence, integrity, perseverance, zest, industriousness, vigour, authenticity, honesty, vitality, enthusiasm, energy, resilience, </a:t>
                      </a:r>
                      <a:endParaRPr lang="en-AU" sz="2000" b="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2478666"/>
                  </a:ext>
                </a:extLst>
              </a:tr>
              <a:tr h="372724">
                <a:tc>
                  <a:txBody>
                    <a:bodyPr/>
                    <a:lstStyle/>
                    <a:p>
                      <a:pPr algn="ctr">
                        <a:lnSpc>
                          <a:spcPct val="150000"/>
                        </a:lnSpc>
                        <a:spcAft>
                          <a:spcPts val="800"/>
                        </a:spcAft>
                      </a:pPr>
                      <a:r>
                        <a:rPr lang="en-AU" sz="2000" b="0">
                          <a:solidFill>
                            <a:schemeClr val="tx1"/>
                          </a:solidFill>
                          <a:effectLst/>
                          <a:latin typeface="Cambria" panose="02040503050406030204" pitchFamily="18" charset="0"/>
                          <a:ea typeface="Cambria" panose="02040503050406030204" pitchFamily="18" charset="0"/>
                        </a:rPr>
                        <a:t>love, kindness, care, generosity, nurturance, compassion, niceness, empathy, helpfulness,</a:t>
                      </a:r>
                      <a:endParaRPr lang="en-AU" sz="2000" b="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007054"/>
                  </a:ext>
                </a:extLst>
              </a:tr>
              <a:tr h="629729">
                <a:tc>
                  <a:txBody>
                    <a:bodyPr/>
                    <a:lstStyle/>
                    <a:p>
                      <a:pPr algn="ctr">
                        <a:lnSpc>
                          <a:spcPct val="150000"/>
                        </a:lnSpc>
                        <a:spcAft>
                          <a:spcPts val="800"/>
                        </a:spcAft>
                      </a:pPr>
                      <a:r>
                        <a:rPr lang="en-AU" sz="2000" b="0">
                          <a:solidFill>
                            <a:schemeClr val="tx1"/>
                          </a:solidFill>
                          <a:effectLst/>
                          <a:latin typeface="Cambria" panose="02040503050406030204" pitchFamily="18" charset="0"/>
                          <a:ea typeface="Cambria" panose="02040503050406030204" pitchFamily="18" charset="0"/>
                        </a:rPr>
                        <a:t>citizenship, social-responsibility, loyalty, accountability, fairness, teamwork, leadership, autonomy, dignity, respect, </a:t>
                      </a:r>
                      <a:endParaRPr lang="en-AU" sz="2000" b="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4442908"/>
                  </a:ext>
                </a:extLst>
              </a:tr>
              <a:tr h="370935">
                <a:tc>
                  <a:txBody>
                    <a:bodyPr/>
                    <a:lstStyle/>
                    <a:p>
                      <a:pPr algn="ctr">
                        <a:lnSpc>
                          <a:spcPct val="150000"/>
                        </a:lnSpc>
                        <a:spcAft>
                          <a:spcPts val="800"/>
                        </a:spcAft>
                      </a:pPr>
                      <a:r>
                        <a:rPr lang="en-AU" sz="2000" b="0">
                          <a:solidFill>
                            <a:schemeClr val="tx1"/>
                          </a:solidFill>
                          <a:effectLst/>
                          <a:latin typeface="Cambria" panose="02040503050406030204" pitchFamily="18" charset="0"/>
                          <a:ea typeface="Cambria" panose="02040503050406030204" pitchFamily="18" charset="0"/>
                        </a:rPr>
                        <a:t>practical-wisdom, insight, decisiveness, understanding, detachment, judgement, </a:t>
                      </a:r>
                      <a:endParaRPr lang="en-AU" sz="2000" b="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9910396"/>
                  </a:ext>
                </a:extLst>
              </a:tr>
              <a:tr h="638354">
                <a:tc>
                  <a:txBody>
                    <a:bodyPr/>
                    <a:lstStyle/>
                    <a:p>
                      <a:pPr algn="ctr">
                        <a:lnSpc>
                          <a:spcPct val="150000"/>
                        </a:lnSpc>
                        <a:spcAft>
                          <a:spcPts val="800"/>
                        </a:spcAft>
                      </a:pPr>
                      <a:r>
                        <a:rPr lang="en-AU" sz="2000" b="0">
                          <a:solidFill>
                            <a:schemeClr val="tx1"/>
                          </a:solidFill>
                          <a:effectLst/>
                          <a:latin typeface="Cambria" panose="02040503050406030204" pitchFamily="18" charset="0"/>
                          <a:ea typeface="Cambria" panose="02040503050406030204" pitchFamily="18" charset="0"/>
                        </a:rPr>
                        <a:t>moderation, patience, forgiveness, mercy, humility, modesty, prudence, self-control, </a:t>
                      </a:r>
                      <a:br>
                        <a:rPr lang="en-AU" sz="2000" b="0">
                          <a:solidFill>
                            <a:schemeClr val="tx1"/>
                          </a:solidFill>
                          <a:effectLst/>
                          <a:latin typeface="Cambria" panose="02040503050406030204" pitchFamily="18" charset="0"/>
                          <a:ea typeface="Cambria" panose="02040503050406030204" pitchFamily="18" charset="0"/>
                        </a:rPr>
                      </a:br>
                      <a:r>
                        <a:rPr lang="en-AU" sz="2000" b="0">
                          <a:solidFill>
                            <a:schemeClr val="tx1"/>
                          </a:solidFill>
                          <a:effectLst/>
                          <a:latin typeface="Cambria" panose="02040503050406030204" pitchFamily="18" charset="0"/>
                          <a:ea typeface="Cambria" panose="02040503050406030204" pitchFamily="18" charset="0"/>
                        </a:rPr>
                        <a:t>self-regulation, honesty,</a:t>
                      </a:r>
                      <a:endParaRPr lang="en-AU" sz="2000" b="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1077612"/>
                  </a:ext>
                </a:extLst>
              </a:tr>
              <a:tr h="621102">
                <a:tc>
                  <a:txBody>
                    <a:bodyPr/>
                    <a:lstStyle/>
                    <a:p>
                      <a:pPr algn="ctr">
                        <a:lnSpc>
                          <a:spcPct val="150000"/>
                        </a:lnSpc>
                        <a:spcAft>
                          <a:spcPts val="800"/>
                        </a:spcAft>
                      </a:pPr>
                      <a:r>
                        <a:rPr lang="en-AU" sz="2000" b="0">
                          <a:solidFill>
                            <a:schemeClr val="tx1"/>
                          </a:solidFill>
                          <a:effectLst/>
                          <a:latin typeface="Cambria" panose="02040503050406030204" pitchFamily="18" charset="0"/>
                          <a:ea typeface="Cambria" panose="02040503050406030204" pitchFamily="18" charset="0"/>
                        </a:rPr>
                        <a:t>appreciation-of-beauty, excellence, awe, hope, gratitude, optimism, future-mindedness, humour, playfulness, spirituality, purpose, faith, meaningfulness,</a:t>
                      </a:r>
                      <a:endParaRPr lang="en-AU" sz="2000" b="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2472639"/>
                  </a:ext>
                </a:extLst>
              </a:tr>
              <a:tr h="545834">
                <a:tc>
                  <a:txBody>
                    <a:bodyPr/>
                    <a:lstStyle/>
                    <a:p>
                      <a:pPr algn="ctr">
                        <a:lnSpc>
                          <a:spcPct val="150000"/>
                        </a:lnSpc>
                        <a:spcAft>
                          <a:spcPts val="800"/>
                        </a:spcAft>
                      </a:pPr>
                      <a:r>
                        <a:rPr lang="en-AU" sz="2000" b="0">
                          <a:solidFill>
                            <a:schemeClr val="tx1"/>
                          </a:solidFill>
                          <a:effectLst/>
                          <a:latin typeface="Cambria" panose="02040503050406030204" pitchFamily="18" charset="0"/>
                          <a:ea typeface="Cambria" panose="02040503050406030204" pitchFamily="18" charset="0"/>
                        </a:rPr>
                        <a:t>creativity, originality, ingenuity, curiosity, interest, novelty-seeking, openness, judgement, critical-thinking, love-of-learning, perspective</a:t>
                      </a:r>
                      <a:endParaRPr lang="en-AU" sz="2000" b="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0113888"/>
                  </a:ext>
                </a:extLst>
              </a:tr>
            </a:tbl>
          </a:graphicData>
        </a:graphic>
      </p:graphicFrame>
      <p:pic>
        <p:nvPicPr>
          <p:cNvPr id="2" name="Picture 2">
            <a:extLst>
              <a:ext uri="{FF2B5EF4-FFF2-40B4-BE49-F238E27FC236}">
                <a16:creationId xmlns:a16="http://schemas.microsoft.com/office/drawing/2014/main" id="{B59F71D8-E083-9460-C72B-730DDA9EFD5A}"/>
              </a:ext>
            </a:extLst>
          </p:cNvPr>
          <p:cNvPicPr>
            <a:picLocks noChangeAspect="1"/>
          </p:cNvPicPr>
          <p:nvPr/>
        </p:nvPicPr>
        <p:blipFill>
          <a:blip r:embed="rId4"/>
          <a:stretch>
            <a:fillRect/>
          </a:stretch>
        </p:blipFill>
        <p:spPr>
          <a:xfrm>
            <a:off x="12465" y="6252575"/>
            <a:ext cx="1028700" cy="542925"/>
          </a:xfrm>
          <a:prstGeom prst="rect">
            <a:avLst/>
          </a:prstGeom>
        </p:spPr>
      </p:pic>
      <p:sp>
        <p:nvSpPr>
          <p:cNvPr id="3" name="Slide Number Placeholder 2">
            <a:extLst>
              <a:ext uri="{FF2B5EF4-FFF2-40B4-BE49-F238E27FC236}">
                <a16:creationId xmlns:a16="http://schemas.microsoft.com/office/drawing/2014/main" id="{8888DE19-92FB-8E31-9F5C-7B1B5C1A72B7}"/>
              </a:ext>
            </a:extLst>
          </p:cNvPr>
          <p:cNvSpPr>
            <a:spLocks noGrp="1"/>
          </p:cNvSpPr>
          <p:nvPr>
            <p:ph type="sldNum" sz="quarter" idx="12"/>
          </p:nvPr>
        </p:nvSpPr>
        <p:spPr/>
        <p:txBody>
          <a:bodyPr/>
          <a:lstStyle/>
          <a:p>
            <a:fld id="{48F63A3B-78C7-47BE-AE5E-E10140E04643}" type="slidenum">
              <a:rPr lang="en-US" smtClean="0"/>
              <a:t>15</a:t>
            </a:fld>
            <a:endParaRPr lang="en-US"/>
          </a:p>
        </p:txBody>
      </p:sp>
    </p:spTree>
    <p:extLst>
      <p:ext uri="{BB962C8B-B14F-4D97-AF65-F5344CB8AC3E}">
        <p14:creationId xmlns:p14="http://schemas.microsoft.com/office/powerpoint/2010/main" val="4190362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797024-2422-412B-AB88-9449A44E602E}"/>
              </a:ext>
            </a:extLst>
          </p:cNvPr>
          <p:cNvSpPr>
            <a:spLocks noGrp="1"/>
          </p:cNvSpPr>
          <p:nvPr>
            <p:ph type="title"/>
          </p:nvPr>
        </p:nvSpPr>
        <p:spPr>
          <a:xfrm>
            <a:off x="686834" y="1153572"/>
            <a:ext cx="3200400" cy="4461163"/>
          </a:xfrm>
        </p:spPr>
        <p:txBody>
          <a:bodyPr>
            <a:normAutofit/>
          </a:bodyPr>
          <a:lstStyle/>
          <a:p>
            <a:r>
              <a:rPr lang="en-AU" b="1">
                <a:solidFill>
                  <a:srgbClr val="FFFFFF"/>
                </a:solidFill>
                <a:latin typeface="Cambria"/>
                <a:ea typeface="Cambria"/>
              </a:rPr>
              <a:t>Activity: virtues, leadership + mental health</a:t>
            </a:r>
            <a:endParaRPr lang="en-AU" b="1" dirty="0">
              <a:solidFill>
                <a:srgbClr val="FFFFFF"/>
              </a:solidFill>
              <a:latin typeface="Cambria"/>
              <a:ea typeface="Cambria"/>
            </a:endParaRPr>
          </a:p>
        </p:txBody>
      </p:sp>
      <p:sp>
        <p:nvSpPr>
          <p:cNvPr id="32" name="Arc 3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2D71DDA-EAF6-4A7A-A82D-C6F4D4D4A942}"/>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AU" dirty="0">
                <a:latin typeface="Cambria"/>
                <a:ea typeface="Cambria"/>
              </a:rPr>
              <a:t>In your breakout room, discuss:  </a:t>
            </a:r>
          </a:p>
          <a:p>
            <a:pPr marL="0" indent="0">
              <a:buNone/>
            </a:pPr>
            <a:r>
              <a:rPr lang="en-AU" dirty="0">
                <a:latin typeface="Cambria"/>
                <a:ea typeface="Cambria"/>
              </a:rPr>
              <a:t>- How do your strength virtues support your leadership practice? </a:t>
            </a:r>
          </a:p>
          <a:p>
            <a:pPr>
              <a:buFont typeface="Arial"/>
              <a:buChar char="-"/>
            </a:pPr>
            <a:r>
              <a:rPr lang="en-AU" dirty="0">
                <a:latin typeface="Cambria"/>
                <a:ea typeface="Cambria"/>
                <a:cs typeface="+mn-lt"/>
              </a:rPr>
              <a:t>How can leadership help – or hinder – mental health? </a:t>
            </a:r>
          </a:p>
          <a:p>
            <a:pPr marL="0" indent="0">
              <a:buNone/>
            </a:pPr>
            <a:endParaRPr lang="en-AU" dirty="0">
              <a:latin typeface="Cambria"/>
              <a:ea typeface="Cambria"/>
              <a:cs typeface="+mn-lt"/>
            </a:endParaRPr>
          </a:p>
          <a:p>
            <a:pPr marL="0" indent="0">
              <a:buNone/>
            </a:pPr>
            <a:r>
              <a:rPr lang="en-AU" dirty="0">
                <a:latin typeface="Cambria"/>
                <a:ea typeface="Cambria"/>
                <a:cs typeface="+mn-lt"/>
              </a:rPr>
              <a:t>Come back to the group ready to share. </a:t>
            </a:r>
            <a:endParaRPr lang="en-US" dirty="0">
              <a:ea typeface="+mn-lt"/>
              <a:cs typeface="+mn-lt"/>
            </a:endParaRPr>
          </a:p>
          <a:p>
            <a:pPr marL="0" indent="0">
              <a:buNone/>
            </a:pPr>
            <a:endParaRPr lang="en-AU" dirty="0">
              <a:ea typeface="+mn-lt"/>
              <a:cs typeface="+mn-lt"/>
            </a:endParaRPr>
          </a:p>
          <a:p>
            <a:pPr marL="0" indent="0">
              <a:buNone/>
            </a:pPr>
            <a:endParaRPr lang="en-AU" dirty="0">
              <a:latin typeface="Cambria"/>
              <a:ea typeface="Cambria"/>
            </a:endParaRPr>
          </a:p>
          <a:p>
            <a:pPr marL="0" indent="0">
              <a:buNone/>
            </a:pPr>
            <a:endParaRPr lang="en-AU" dirty="0">
              <a:latin typeface="Cambria"/>
              <a:ea typeface="Cambria"/>
            </a:endParaRPr>
          </a:p>
        </p:txBody>
      </p:sp>
      <p:sp>
        <p:nvSpPr>
          <p:cNvPr id="11" name="Text Placeholder 23">
            <a:extLst>
              <a:ext uri="{FF2B5EF4-FFF2-40B4-BE49-F238E27FC236}">
                <a16:creationId xmlns:a16="http://schemas.microsoft.com/office/drawing/2014/main" id="{9F01DB7D-600B-302F-772E-EE7B318973C1}"/>
              </a:ext>
            </a:extLst>
          </p:cNvPr>
          <p:cNvSpPr txBox="1">
            <a:spLocks/>
          </p:cNvSpPr>
          <p:nvPr/>
        </p:nvSpPr>
        <p:spPr>
          <a:xfrm flipH="1">
            <a:off x="8998857" y="3984704"/>
            <a:ext cx="3193139" cy="2873297"/>
          </a:xfrm>
          <a:prstGeom prst="rtTriangle">
            <a:avLst/>
          </a:prstGeom>
          <a:solidFill>
            <a:srgbClr val="E1D0C6"/>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solidFill>
                <a:srgbClr val="000000">
                  <a:alpha val="0"/>
                </a:srgbClr>
              </a:solidFill>
              <a:cs typeface="Calibri"/>
            </a:endParaRPr>
          </a:p>
        </p:txBody>
      </p:sp>
      <p:pic>
        <p:nvPicPr>
          <p:cNvPr id="12" name="Picture 11" descr="Text&#10;&#10;Description automatically generated">
            <a:extLst>
              <a:ext uri="{FF2B5EF4-FFF2-40B4-BE49-F238E27FC236}">
                <a16:creationId xmlns:a16="http://schemas.microsoft.com/office/drawing/2014/main" id="{E89D485C-C001-3E09-0CA9-C7246A5E33C6}"/>
              </a:ext>
            </a:extLst>
          </p:cNvPr>
          <p:cNvPicPr>
            <a:picLocks noChangeAspect="1"/>
          </p:cNvPicPr>
          <p:nvPr/>
        </p:nvPicPr>
        <p:blipFill>
          <a:blip r:embed="rId3"/>
          <a:stretch>
            <a:fillRect/>
          </a:stretch>
        </p:blipFill>
        <p:spPr>
          <a:xfrm>
            <a:off x="83311" y="6267407"/>
            <a:ext cx="891474" cy="492599"/>
          </a:xfrm>
          <a:prstGeom prst="rect">
            <a:avLst/>
          </a:prstGeom>
        </p:spPr>
      </p:pic>
      <p:pic>
        <p:nvPicPr>
          <p:cNvPr id="5" name="Picture 5" descr="Logo, company name&#10;&#10;Description automatically generated with medium confidence">
            <a:extLst>
              <a:ext uri="{FF2B5EF4-FFF2-40B4-BE49-F238E27FC236}">
                <a16:creationId xmlns:a16="http://schemas.microsoft.com/office/drawing/2014/main" id="{AD0122B5-7A97-3300-CEC5-7E671FE3CC73}"/>
              </a:ext>
            </a:extLst>
          </p:cNvPr>
          <p:cNvPicPr>
            <a:picLocks noChangeAspect="1"/>
          </p:cNvPicPr>
          <p:nvPr/>
        </p:nvPicPr>
        <p:blipFill>
          <a:blip r:embed="rId4"/>
          <a:stretch>
            <a:fillRect/>
          </a:stretch>
        </p:blipFill>
        <p:spPr>
          <a:xfrm>
            <a:off x="50094" y="6252575"/>
            <a:ext cx="1028700" cy="542925"/>
          </a:xfrm>
          <a:prstGeom prst="rect">
            <a:avLst/>
          </a:prstGeom>
        </p:spPr>
      </p:pic>
      <p:sp>
        <p:nvSpPr>
          <p:cNvPr id="4" name="Slide Number Placeholder 3">
            <a:extLst>
              <a:ext uri="{FF2B5EF4-FFF2-40B4-BE49-F238E27FC236}">
                <a16:creationId xmlns:a16="http://schemas.microsoft.com/office/drawing/2014/main" id="{B49BA7AF-AA61-3F74-6487-8FC97DA8EA6B}"/>
              </a:ext>
            </a:extLst>
          </p:cNvPr>
          <p:cNvSpPr>
            <a:spLocks noGrp="1"/>
          </p:cNvSpPr>
          <p:nvPr>
            <p:ph type="sldNum" sz="quarter" idx="12"/>
          </p:nvPr>
        </p:nvSpPr>
        <p:spPr/>
        <p:txBody>
          <a:bodyPr/>
          <a:lstStyle/>
          <a:p>
            <a:fld id="{48F63A3B-78C7-47BE-AE5E-E10140E04643}" type="slidenum">
              <a:rPr lang="en-US" smtClean="0"/>
              <a:t>16</a:t>
            </a:fld>
            <a:endParaRPr lang="en-US"/>
          </a:p>
        </p:txBody>
      </p:sp>
    </p:spTree>
    <p:extLst>
      <p:ext uri="{BB962C8B-B14F-4D97-AF65-F5344CB8AC3E}">
        <p14:creationId xmlns:p14="http://schemas.microsoft.com/office/powerpoint/2010/main" val="1445458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3085323" y="661647"/>
            <a:ext cx="10515600" cy="1325563"/>
          </a:xfrm>
        </p:spPr>
        <p:txBody>
          <a:bodyPr>
            <a:normAutofit/>
          </a:bodyPr>
          <a:lstStyle/>
          <a:p>
            <a:r>
              <a:rPr lang="en-AU" sz="3600" b="1" dirty="0">
                <a:latin typeface="Cambria" panose="02040503050406030204" pitchFamily="18" charset="0"/>
                <a:ea typeface="Cambria" panose="02040503050406030204" pitchFamily="18" charset="0"/>
              </a:rPr>
              <a:t>Break</a:t>
            </a:r>
            <a:endParaRPr lang="en-AU" sz="3600" b="1" i="1"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813EADE8-177E-42E6-BDFC-4D17180B4F24}"/>
              </a:ext>
            </a:extLst>
          </p:cNvPr>
          <p:cNvSpPr>
            <a:spLocks noGrp="1"/>
          </p:cNvSpPr>
          <p:nvPr>
            <p:ph idx="1"/>
          </p:nvPr>
        </p:nvSpPr>
        <p:spPr>
          <a:xfrm>
            <a:off x="3085323" y="1670617"/>
            <a:ext cx="3279254" cy="2183645"/>
          </a:xfrm>
        </p:spPr>
        <p:txBody>
          <a:bodyPr>
            <a:normAutofit/>
          </a:bodyPr>
          <a:lstStyle/>
          <a:p>
            <a:pPr marL="0" indent="0">
              <a:buNone/>
            </a:pPr>
            <a:r>
              <a:rPr lang="en-AU" sz="2400" dirty="0">
                <a:latin typeface="Cambria" panose="02040503050406030204" pitchFamily="18" charset="0"/>
                <a:ea typeface="Cambria" panose="02040503050406030204" pitchFamily="18" charset="0"/>
              </a:rPr>
              <a:t>10 minutes</a:t>
            </a:r>
          </a:p>
        </p:txBody>
      </p:sp>
      <p:pic>
        <p:nvPicPr>
          <p:cNvPr id="12" name="Picture 11">
            <a:extLst>
              <a:ext uri="{FF2B5EF4-FFF2-40B4-BE49-F238E27FC236}">
                <a16:creationId xmlns:a16="http://schemas.microsoft.com/office/drawing/2014/main" id="{7B46C2A3-1124-1D0A-4313-4A9C80D05256}"/>
              </a:ext>
            </a:extLst>
          </p:cNvPr>
          <p:cNvPicPr>
            <a:picLocks noChangeAspect="1"/>
          </p:cNvPicPr>
          <p:nvPr/>
        </p:nvPicPr>
        <p:blipFill>
          <a:blip r:embed="rId2"/>
          <a:stretch>
            <a:fillRect/>
          </a:stretch>
        </p:blipFill>
        <p:spPr>
          <a:xfrm>
            <a:off x="83311" y="6267407"/>
            <a:ext cx="891474" cy="492599"/>
          </a:xfrm>
          <a:prstGeom prst="rect">
            <a:avLst/>
          </a:prstGeom>
        </p:spPr>
      </p:pic>
      <p:sp>
        <p:nvSpPr>
          <p:cNvPr id="13" name="Right Triangle 12">
            <a:extLst>
              <a:ext uri="{FF2B5EF4-FFF2-40B4-BE49-F238E27FC236}">
                <a16:creationId xmlns:a16="http://schemas.microsoft.com/office/drawing/2014/main" id="{EBC573CD-A4A9-B542-7725-2832CB3A88DA}"/>
              </a:ext>
            </a:extLst>
          </p:cNvPr>
          <p:cNvSpPr/>
          <p:nvPr/>
        </p:nvSpPr>
        <p:spPr>
          <a:xfrm flipV="1">
            <a:off x="-5" y="1"/>
            <a:ext cx="3085328" cy="2867975"/>
          </a:xfrm>
          <a:prstGeom prst="rtTriangle">
            <a:avLst/>
          </a:prstGeom>
          <a:solidFill>
            <a:srgbClr val="E1D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CC3A8"/>
              </a:solidFill>
            </a:endParaRPr>
          </a:p>
        </p:txBody>
      </p:sp>
      <p:pic>
        <p:nvPicPr>
          <p:cNvPr id="1026" name="Picture 2" descr="Take a break">
            <a:extLst>
              <a:ext uri="{FF2B5EF4-FFF2-40B4-BE49-F238E27FC236}">
                <a16:creationId xmlns:a16="http://schemas.microsoft.com/office/drawing/2014/main" id="{E975128F-8D87-6772-CD90-EA296C8C5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582" y="2324795"/>
            <a:ext cx="4512225" cy="33595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648DB260-7309-4A13-702C-037A1DEEE0F5}"/>
              </a:ext>
            </a:extLst>
          </p:cNvPr>
          <p:cNvPicPr>
            <a:picLocks noChangeAspect="1"/>
          </p:cNvPicPr>
          <p:nvPr/>
        </p:nvPicPr>
        <p:blipFill>
          <a:blip r:embed="rId4"/>
          <a:stretch>
            <a:fillRect/>
          </a:stretch>
        </p:blipFill>
        <p:spPr>
          <a:xfrm>
            <a:off x="3057" y="6233760"/>
            <a:ext cx="1028700" cy="542925"/>
          </a:xfrm>
          <a:prstGeom prst="rect">
            <a:avLst/>
          </a:prstGeom>
        </p:spPr>
      </p:pic>
      <p:sp>
        <p:nvSpPr>
          <p:cNvPr id="4" name="Slide Number Placeholder 3">
            <a:extLst>
              <a:ext uri="{FF2B5EF4-FFF2-40B4-BE49-F238E27FC236}">
                <a16:creationId xmlns:a16="http://schemas.microsoft.com/office/drawing/2014/main" id="{829E1B32-1643-E65E-CA34-82CF04119BA2}"/>
              </a:ext>
            </a:extLst>
          </p:cNvPr>
          <p:cNvSpPr>
            <a:spLocks noGrp="1"/>
          </p:cNvSpPr>
          <p:nvPr>
            <p:ph type="sldNum" sz="quarter" idx="12"/>
          </p:nvPr>
        </p:nvSpPr>
        <p:spPr/>
        <p:txBody>
          <a:bodyPr/>
          <a:lstStyle/>
          <a:p>
            <a:fld id="{48F63A3B-78C7-47BE-AE5E-E10140E04643}" type="slidenum">
              <a:rPr lang="en-US" smtClean="0"/>
              <a:t>17</a:t>
            </a:fld>
            <a:endParaRPr lang="en-US"/>
          </a:p>
        </p:txBody>
      </p:sp>
    </p:spTree>
    <p:extLst>
      <p:ext uri="{BB962C8B-B14F-4D97-AF65-F5344CB8AC3E}">
        <p14:creationId xmlns:p14="http://schemas.microsoft.com/office/powerpoint/2010/main" val="4264375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958506" y="800392"/>
            <a:ext cx="10264697" cy="1212102"/>
          </a:xfrm>
        </p:spPr>
        <p:txBody>
          <a:bodyPr>
            <a:normAutofit/>
          </a:bodyPr>
          <a:lstStyle/>
          <a:p>
            <a:r>
              <a:rPr lang="en-AU" sz="4000" b="1">
                <a:solidFill>
                  <a:srgbClr val="FFFFFF"/>
                </a:solidFill>
                <a:latin typeface="Cambria"/>
                <a:ea typeface="Cambria"/>
              </a:rPr>
              <a:t>Mental health</a:t>
            </a:r>
            <a:endParaRPr lang="en-US" sz="4000">
              <a:solidFill>
                <a:srgbClr val="FFFFFF"/>
              </a:solidFill>
            </a:endParaRPr>
          </a:p>
        </p:txBody>
      </p:sp>
      <p:sp>
        <p:nvSpPr>
          <p:cNvPr id="3" name="Content Placeholder 2">
            <a:extLst>
              <a:ext uri="{FF2B5EF4-FFF2-40B4-BE49-F238E27FC236}">
                <a16:creationId xmlns:a16="http://schemas.microsoft.com/office/drawing/2014/main" id="{813EADE8-177E-42E6-BDFC-4D17180B4F24}"/>
              </a:ext>
            </a:extLst>
          </p:cNvPr>
          <p:cNvSpPr>
            <a:spLocks noGrp="1"/>
          </p:cNvSpPr>
          <p:nvPr>
            <p:ph idx="1"/>
          </p:nvPr>
        </p:nvSpPr>
        <p:spPr>
          <a:xfrm>
            <a:off x="1222645" y="2411007"/>
            <a:ext cx="9708995" cy="3567173"/>
          </a:xfrm>
        </p:spPr>
        <p:txBody>
          <a:bodyPr vert="horz" lIns="91440" tIns="45720" rIns="91440" bIns="45720" rtlCol="0" anchor="ctr">
            <a:normAutofit/>
          </a:bodyPr>
          <a:lstStyle/>
          <a:p>
            <a:pPr marL="0" indent="0">
              <a:buNone/>
            </a:pPr>
            <a:r>
              <a:rPr lang="en-AU" sz="2400" dirty="0">
                <a:latin typeface="Cambria"/>
                <a:ea typeface="Cambria"/>
              </a:rPr>
              <a:t>Consider the </a:t>
            </a:r>
            <a:r>
              <a:rPr lang="en-AU" sz="2400" b="1" dirty="0">
                <a:latin typeface="Cambria"/>
                <a:ea typeface="Cambria"/>
              </a:rPr>
              <a:t>below questions </a:t>
            </a:r>
            <a:r>
              <a:rPr lang="en-AU" sz="2400" dirty="0">
                <a:latin typeface="Cambria"/>
                <a:ea typeface="Cambria"/>
              </a:rPr>
              <a:t>and add your initial thoughts to the </a:t>
            </a:r>
            <a:r>
              <a:rPr lang="en-AU" sz="2400" dirty="0" err="1">
                <a:latin typeface="Cambria"/>
                <a:ea typeface="Cambria"/>
              </a:rPr>
              <a:t>jamboard</a:t>
            </a:r>
            <a:endParaRPr lang="en-US" sz="2400" dirty="0">
              <a:ea typeface="+mn-lt"/>
              <a:cs typeface="+mn-lt"/>
            </a:endParaRPr>
          </a:p>
          <a:p>
            <a:pPr marL="0" indent="0">
              <a:buNone/>
            </a:pPr>
            <a:endParaRPr lang="en-AU" sz="2400" dirty="0">
              <a:ea typeface="+mn-lt"/>
              <a:cs typeface="+mn-lt"/>
            </a:endParaRPr>
          </a:p>
          <a:p>
            <a:pPr>
              <a:buFont typeface="Arial"/>
              <a:buChar char="-"/>
            </a:pPr>
            <a:r>
              <a:rPr lang="en-AU" sz="2400" dirty="0">
                <a:latin typeface="Cambria"/>
                <a:ea typeface="Cambria"/>
              </a:rPr>
              <a:t>What is mental health?</a:t>
            </a:r>
            <a:endParaRPr lang="en-US" sz="2400" dirty="0">
              <a:ea typeface="+mn-lt"/>
              <a:cs typeface="+mn-lt"/>
            </a:endParaRPr>
          </a:p>
          <a:p>
            <a:pPr>
              <a:buFont typeface="Arial"/>
              <a:buChar char="-"/>
            </a:pPr>
            <a:r>
              <a:rPr lang="en-AU" sz="2400" dirty="0">
                <a:latin typeface="Cambria"/>
                <a:ea typeface="Cambria"/>
              </a:rPr>
              <a:t>What does good mental health look/feel like?</a:t>
            </a:r>
            <a:endParaRPr lang="en-US" sz="2400" dirty="0">
              <a:ea typeface="+mn-lt"/>
              <a:cs typeface="+mn-lt"/>
            </a:endParaRPr>
          </a:p>
          <a:p>
            <a:pPr>
              <a:buFont typeface="Arial"/>
              <a:buChar char="-"/>
            </a:pPr>
            <a:r>
              <a:rPr lang="en-AU" sz="2400" dirty="0">
                <a:latin typeface="Cambria"/>
                <a:ea typeface="Cambria"/>
              </a:rPr>
              <a:t>What does mental ill-health look/feel like?</a:t>
            </a:r>
            <a:endParaRPr lang="en-US" sz="2400" dirty="0">
              <a:ea typeface="+mn-lt"/>
              <a:cs typeface="+mn-lt"/>
            </a:endParaRPr>
          </a:p>
          <a:p>
            <a:pPr>
              <a:buFont typeface="Arial"/>
              <a:buChar char="-"/>
            </a:pPr>
            <a:r>
              <a:rPr lang="en-AU" sz="2400" dirty="0">
                <a:latin typeface="Cambria"/>
                <a:ea typeface="Cambria"/>
              </a:rPr>
              <a:t>What influences our mental health?</a:t>
            </a:r>
          </a:p>
          <a:p>
            <a:pPr>
              <a:buFont typeface="Arial"/>
              <a:buChar char="-"/>
            </a:pPr>
            <a:r>
              <a:rPr lang="en-AU" sz="2400" dirty="0">
                <a:latin typeface="Cambria"/>
                <a:ea typeface="Cambria"/>
                <a:cs typeface="+mn-lt"/>
              </a:rPr>
              <a:t>What is the relationship between volunteering and mental health?</a:t>
            </a:r>
            <a:endParaRPr lang="en-US" sz="2400" dirty="0">
              <a:ea typeface="+mn-lt"/>
              <a:cs typeface="+mn-lt"/>
            </a:endParaRPr>
          </a:p>
        </p:txBody>
      </p:sp>
      <p:pic>
        <p:nvPicPr>
          <p:cNvPr id="12" name="Picture 11" descr="Text&#10;&#10;Description automatically generated">
            <a:extLst>
              <a:ext uri="{FF2B5EF4-FFF2-40B4-BE49-F238E27FC236}">
                <a16:creationId xmlns:a16="http://schemas.microsoft.com/office/drawing/2014/main" id="{D81FBF28-2903-8C32-D13D-2B0D5A02A46C}"/>
              </a:ext>
            </a:extLst>
          </p:cNvPr>
          <p:cNvPicPr>
            <a:picLocks noChangeAspect="1"/>
          </p:cNvPicPr>
          <p:nvPr/>
        </p:nvPicPr>
        <p:blipFill>
          <a:blip r:embed="rId3"/>
          <a:stretch>
            <a:fillRect/>
          </a:stretch>
        </p:blipFill>
        <p:spPr>
          <a:xfrm>
            <a:off x="83311" y="6267407"/>
            <a:ext cx="891474" cy="492599"/>
          </a:xfrm>
          <a:prstGeom prst="rect">
            <a:avLst/>
          </a:prstGeom>
        </p:spPr>
      </p:pic>
      <p:sp>
        <p:nvSpPr>
          <p:cNvPr id="13" name="Text Placeholder 23">
            <a:extLst>
              <a:ext uri="{FF2B5EF4-FFF2-40B4-BE49-F238E27FC236}">
                <a16:creationId xmlns:a16="http://schemas.microsoft.com/office/drawing/2014/main" id="{9DAC9444-5B28-936F-58B0-E09DCE014C05}"/>
              </a:ext>
            </a:extLst>
          </p:cNvPr>
          <p:cNvSpPr txBox="1">
            <a:spLocks/>
          </p:cNvSpPr>
          <p:nvPr/>
        </p:nvSpPr>
        <p:spPr>
          <a:xfrm flipH="1">
            <a:off x="8998857" y="3984704"/>
            <a:ext cx="3193139" cy="2873297"/>
          </a:xfrm>
          <a:prstGeom prst="rtTriangle">
            <a:avLst/>
          </a:prstGeom>
          <a:solidFill>
            <a:srgbClr val="E1D0C6"/>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solidFill>
                <a:srgbClr val="000000">
                  <a:alpha val="0"/>
                </a:srgbClr>
              </a:solidFill>
              <a:ea typeface="Calibri"/>
              <a:cs typeface="Calibri"/>
            </a:endParaRPr>
          </a:p>
        </p:txBody>
      </p:sp>
      <p:pic>
        <p:nvPicPr>
          <p:cNvPr id="5" name="Picture 5" descr="Logo, company name&#10;&#10;Description automatically generated with medium confidence">
            <a:extLst>
              <a:ext uri="{FF2B5EF4-FFF2-40B4-BE49-F238E27FC236}">
                <a16:creationId xmlns:a16="http://schemas.microsoft.com/office/drawing/2014/main" id="{28E32782-A049-BB24-B6A4-61538AA5F1EC}"/>
              </a:ext>
            </a:extLst>
          </p:cNvPr>
          <p:cNvPicPr>
            <a:picLocks noChangeAspect="1"/>
          </p:cNvPicPr>
          <p:nvPr/>
        </p:nvPicPr>
        <p:blipFill>
          <a:blip r:embed="rId4"/>
          <a:stretch>
            <a:fillRect/>
          </a:stretch>
        </p:blipFill>
        <p:spPr>
          <a:xfrm>
            <a:off x="12465" y="6233760"/>
            <a:ext cx="1028700" cy="542925"/>
          </a:xfrm>
          <a:prstGeom prst="rect">
            <a:avLst/>
          </a:prstGeom>
        </p:spPr>
      </p:pic>
      <p:sp>
        <p:nvSpPr>
          <p:cNvPr id="4" name="Slide Number Placeholder 3">
            <a:extLst>
              <a:ext uri="{FF2B5EF4-FFF2-40B4-BE49-F238E27FC236}">
                <a16:creationId xmlns:a16="http://schemas.microsoft.com/office/drawing/2014/main" id="{6262568A-0162-8846-4CAF-B8F43D7699EB}"/>
              </a:ext>
            </a:extLst>
          </p:cNvPr>
          <p:cNvSpPr>
            <a:spLocks noGrp="1"/>
          </p:cNvSpPr>
          <p:nvPr>
            <p:ph type="sldNum" sz="quarter" idx="12"/>
          </p:nvPr>
        </p:nvSpPr>
        <p:spPr/>
        <p:txBody>
          <a:bodyPr/>
          <a:lstStyle/>
          <a:p>
            <a:fld id="{48F63A3B-78C7-47BE-AE5E-E10140E04643}" type="slidenum">
              <a:rPr lang="en-US" smtClean="0"/>
              <a:t>18</a:t>
            </a:fld>
            <a:endParaRPr lang="en-US"/>
          </a:p>
        </p:txBody>
      </p:sp>
    </p:spTree>
    <p:extLst>
      <p:ext uri="{BB962C8B-B14F-4D97-AF65-F5344CB8AC3E}">
        <p14:creationId xmlns:p14="http://schemas.microsoft.com/office/powerpoint/2010/main" val="2088557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2125217" y="466254"/>
            <a:ext cx="10515600" cy="1325563"/>
          </a:xfrm>
        </p:spPr>
        <p:txBody>
          <a:bodyPr>
            <a:normAutofit/>
          </a:bodyPr>
          <a:lstStyle/>
          <a:p>
            <a:r>
              <a:rPr lang="en-AU" sz="3600" b="1">
                <a:latin typeface="Cambria" panose="02040503050406030204" pitchFamily="18" charset="0"/>
                <a:ea typeface="Cambria" panose="02040503050406030204" pitchFamily="18" charset="0"/>
              </a:rPr>
              <a:t>What is mental health?</a:t>
            </a:r>
            <a:endParaRPr lang="en-AU" sz="3600" b="1" i="1">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813EADE8-177E-42E6-BDFC-4D17180B4F24}"/>
              </a:ext>
            </a:extLst>
          </p:cNvPr>
          <p:cNvSpPr>
            <a:spLocks noGrp="1"/>
          </p:cNvSpPr>
          <p:nvPr>
            <p:ph idx="1"/>
          </p:nvPr>
        </p:nvSpPr>
        <p:spPr>
          <a:xfrm>
            <a:off x="2125217" y="1791817"/>
            <a:ext cx="10515600" cy="4351338"/>
          </a:xfrm>
        </p:spPr>
        <p:txBody>
          <a:bodyPr>
            <a:normAutofit/>
          </a:bodyPr>
          <a:lstStyle/>
          <a:p>
            <a:pPr marL="0" indent="0" fontAlgn="base">
              <a:buNone/>
            </a:pPr>
            <a:r>
              <a:rPr lang="en-US" sz="2400">
                <a:latin typeface="Cambria" panose="02040503050406030204" pitchFamily="18" charset="0"/>
                <a:ea typeface="Cambria" panose="02040503050406030204" pitchFamily="18" charset="0"/>
              </a:rPr>
              <a:t>A state of well-being in which you –</a:t>
            </a:r>
          </a:p>
          <a:p>
            <a:pPr marL="0" indent="0" fontAlgn="base">
              <a:buNone/>
            </a:pPr>
            <a:endParaRPr lang="en-US" sz="2400">
              <a:latin typeface="Cambria" panose="02040503050406030204" pitchFamily="18" charset="0"/>
              <a:ea typeface="Cambria" panose="02040503050406030204" pitchFamily="18" charset="0"/>
            </a:endParaRPr>
          </a:p>
          <a:p>
            <a:pPr lvl="1" fontAlgn="base"/>
            <a:r>
              <a:rPr lang="en-US">
                <a:latin typeface="Cambria" panose="02040503050406030204" pitchFamily="18" charset="0"/>
                <a:ea typeface="Cambria" panose="02040503050406030204" pitchFamily="18" charset="0"/>
              </a:rPr>
              <a:t>can </a:t>
            </a:r>
            <a:r>
              <a:rPr lang="en-US" err="1">
                <a:latin typeface="Cambria" panose="02040503050406030204" pitchFamily="18" charset="0"/>
                <a:ea typeface="Cambria" panose="02040503050406030204" pitchFamily="18" charset="0"/>
              </a:rPr>
              <a:t>realise</a:t>
            </a:r>
            <a:r>
              <a:rPr lang="en-US">
                <a:latin typeface="Cambria" panose="02040503050406030204" pitchFamily="18" charset="0"/>
                <a:ea typeface="Cambria" panose="02040503050406030204" pitchFamily="18" charset="0"/>
              </a:rPr>
              <a:t> your own potential </a:t>
            </a:r>
          </a:p>
          <a:p>
            <a:pPr lvl="1" fontAlgn="base"/>
            <a:endParaRPr lang="en-US">
              <a:latin typeface="Cambria" panose="02040503050406030204" pitchFamily="18" charset="0"/>
              <a:ea typeface="Cambria" panose="02040503050406030204" pitchFamily="18" charset="0"/>
            </a:endParaRPr>
          </a:p>
          <a:p>
            <a:pPr lvl="1" fontAlgn="base"/>
            <a:r>
              <a:rPr lang="en-US">
                <a:latin typeface="Cambria" panose="02040503050406030204" pitchFamily="18" charset="0"/>
                <a:ea typeface="Cambria" panose="02040503050406030204" pitchFamily="18" charset="0"/>
              </a:rPr>
              <a:t>can cope with the normal stresses of life </a:t>
            </a:r>
          </a:p>
          <a:p>
            <a:pPr lvl="1" fontAlgn="base"/>
            <a:endParaRPr lang="en-US">
              <a:latin typeface="Cambria" panose="02040503050406030204" pitchFamily="18" charset="0"/>
              <a:ea typeface="Cambria" panose="02040503050406030204" pitchFamily="18" charset="0"/>
            </a:endParaRPr>
          </a:p>
          <a:p>
            <a:pPr lvl="1" fontAlgn="base"/>
            <a:r>
              <a:rPr lang="en-US">
                <a:latin typeface="Cambria" panose="02040503050406030204" pitchFamily="18" charset="0"/>
                <a:ea typeface="Cambria" panose="02040503050406030204" pitchFamily="18" charset="0"/>
              </a:rPr>
              <a:t>can function effectively </a:t>
            </a:r>
          </a:p>
          <a:p>
            <a:pPr lvl="1" fontAlgn="base"/>
            <a:endParaRPr lang="en-US">
              <a:latin typeface="Cambria" panose="02040503050406030204" pitchFamily="18" charset="0"/>
              <a:ea typeface="Cambria" panose="02040503050406030204" pitchFamily="18" charset="0"/>
            </a:endParaRPr>
          </a:p>
          <a:p>
            <a:pPr lvl="1" fontAlgn="base"/>
            <a:r>
              <a:rPr lang="en-US">
                <a:latin typeface="Cambria" panose="02040503050406030204" pitchFamily="18" charset="0"/>
                <a:ea typeface="Cambria" panose="02040503050406030204" pitchFamily="18" charset="0"/>
              </a:rPr>
              <a:t>can make a contribution to your community (e.g., family, friends etc.) </a:t>
            </a:r>
          </a:p>
          <a:p>
            <a:pPr marL="0" indent="0">
              <a:buNone/>
            </a:pPr>
            <a:endParaRPr lang="en-AU" sz="2400">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6097608D-8FA2-CC7C-1F5F-4787F8306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666" y="0"/>
            <a:ext cx="4487334" cy="2692400"/>
          </a:xfrm>
          <a:prstGeom prst="rect">
            <a:avLst/>
          </a:prstGeom>
        </p:spPr>
      </p:pic>
      <p:sp>
        <p:nvSpPr>
          <p:cNvPr id="13" name="Right Triangle 12">
            <a:extLst>
              <a:ext uri="{FF2B5EF4-FFF2-40B4-BE49-F238E27FC236}">
                <a16:creationId xmlns:a16="http://schemas.microsoft.com/office/drawing/2014/main" id="{C6B3377F-9293-2CF7-79EE-181D0BC00B5C}"/>
              </a:ext>
            </a:extLst>
          </p:cNvPr>
          <p:cNvSpPr/>
          <p:nvPr/>
        </p:nvSpPr>
        <p:spPr>
          <a:xfrm flipV="1">
            <a:off x="-5" y="1"/>
            <a:ext cx="3085328" cy="2867975"/>
          </a:xfrm>
          <a:prstGeom prst="rtTriangle">
            <a:avLst/>
          </a:prstGeom>
          <a:solidFill>
            <a:srgbClr val="E1D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CC3A8"/>
              </a:solidFill>
            </a:endParaRPr>
          </a:p>
        </p:txBody>
      </p:sp>
      <p:pic>
        <p:nvPicPr>
          <p:cNvPr id="14" name="Picture 13">
            <a:extLst>
              <a:ext uri="{FF2B5EF4-FFF2-40B4-BE49-F238E27FC236}">
                <a16:creationId xmlns:a16="http://schemas.microsoft.com/office/drawing/2014/main" id="{8DF9A7DB-1696-4E09-FC58-64AF81BF125D}"/>
              </a:ext>
            </a:extLst>
          </p:cNvPr>
          <p:cNvPicPr>
            <a:picLocks noChangeAspect="1"/>
          </p:cNvPicPr>
          <p:nvPr/>
        </p:nvPicPr>
        <p:blipFill>
          <a:blip r:embed="rId4"/>
          <a:stretch>
            <a:fillRect/>
          </a:stretch>
        </p:blipFill>
        <p:spPr>
          <a:xfrm>
            <a:off x="83311" y="6267407"/>
            <a:ext cx="891474" cy="492599"/>
          </a:xfrm>
          <a:prstGeom prst="rect">
            <a:avLst/>
          </a:prstGeom>
        </p:spPr>
      </p:pic>
      <p:pic>
        <p:nvPicPr>
          <p:cNvPr id="5" name="Picture 5">
            <a:extLst>
              <a:ext uri="{FF2B5EF4-FFF2-40B4-BE49-F238E27FC236}">
                <a16:creationId xmlns:a16="http://schemas.microsoft.com/office/drawing/2014/main" id="{255D9C8A-D8C4-8134-1498-1C60F496FE1A}"/>
              </a:ext>
            </a:extLst>
          </p:cNvPr>
          <p:cNvPicPr>
            <a:picLocks noChangeAspect="1"/>
          </p:cNvPicPr>
          <p:nvPr/>
        </p:nvPicPr>
        <p:blipFill>
          <a:blip r:embed="rId5"/>
          <a:stretch>
            <a:fillRect/>
          </a:stretch>
        </p:blipFill>
        <p:spPr>
          <a:xfrm>
            <a:off x="3057" y="6252575"/>
            <a:ext cx="1028700" cy="542925"/>
          </a:xfrm>
          <a:prstGeom prst="rect">
            <a:avLst/>
          </a:prstGeom>
        </p:spPr>
      </p:pic>
      <p:sp>
        <p:nvSpPr>
          <p:cNvPr id="4" name="Slide Number Placeholder 3">
            <a:extLst>
              <a:ext uri="{FF2B5EF4-FFF2-40B4-BE49-F238E27FC236}">
                <a16:creationId xmlns:a16="http://schemas.microsoft.com/office/drawing/2014/main" id="{D22DD2CB-F675-70A1-AD37-79D03BC59EAA}"/>
              </a:ext>
            </a:extLst>
          </p:cNvPr>
          <p:cNvSpPr>
            <a:spLocks noGrp="1"/>
          </p:cNvSpPr>
          <p:nvPr>
            <p:ph type="sldNum" sz="quarter" idx="12"/>
          </p:nvPr>
        </p:nvSpPr>
        <p:spPr/>
        <p:txBody>
          <a:bodyPr/>
          <a:lstStyle/>
          <a:p>
            <a:fld id="{48F63A3B-78C7-47BE-AE5E-E10140E04643}" type="slidenum">
              <a:rPr lang="en-US" smtClean="0"/>
              <a:t>19</a:t>
            </a:fld>
            <a:endParaRPr lang="en-US"/>
          </a:p>
        </p:txBody>
      </p:sp>
    </p:spTree>
    <p:extLst>
      <p:ext uri="{BB962C8B-B14F-4D97-AF65-F5344CB8AC3E}">
        <p14:creationId xmlns:p14="http://schemas.microsoft.com/office/powerpoint/2010/main" val="1460124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E9893C-0983-05F2-5032-011A79E67869}"/>
              </a:ext>
            </a:extLst>
          </p:cNvPr>
          <p:cNvPicPr>
            <a:picLocks noChangeAspect="1"/>
          </p:cNvPicPr>
          <p:nvPr/>
        </p:nvPicPr>
        <p:blipFill>
          <a:blip r:embed="rId3"/>
          <a:stretch>
            <a:fillRect/>
          </a:stretch>
        </p:blipFill>
        <p:spPr>
          <a:xfrm>
            <a:off x="83311" y="6267407"/>
            <a:ext cx="891474" cy="492599"/>
          </a:xfrm>
          <a:prstGeom prst="rect">
            <a:avLst/>
          </a:prstGeom>
        </p:spPr>
      </p:pic>
      <p:pic>
        <p:nvPicPr>
          <p:cNvPr id="2" name="Picture 2">
            <a:extLst>
              <a:ext uri="{FF2B5EF4-FFF2-40B4-BE49-F238E27FC236}">
                <a16:creationId xmlns:a16="http://schemas.microsoft.com/office/drawing/2014/main" id="{ED26E097-659B-C6DC-D9D4-93A8A2569F78}"/>
              </a:ext>
            </a:extLst>
          </p:cNvPr>
          <p:cNvPicPr>
            <a:picLocks noChangeAspect="1"/>
          </p:cNvPicPr>
          <p:nvPr/>
        </p:nvPicPr>
        <p:blipFill>
          <a:blip r:embed="rId4"/>
          <a:stretch>
            <a:fillRect/>
          </a:stretch>
        </p:blipFill>
        <p:spPr>
          <a:xfrm>
            <a:off x="87724" y="6271390"/>
            <a:ext cx="1028700" cy="542925"/>
          </a:xfrm>
          <a:prstGeom prst="rect">
            <a:avLst/>
          </a:prstGeom>
        </p:spPr>
      </p:pic>
    </p:spTree>
    <p:extLst>
      <p:ext uri="{BB962C8B-B14F-4D97-AF65-F5344CB8AC3E}">
        <p14:creationId xmlns:p14="http://schemas.microsoft.com/office/powerpoint/2010/main" val="2210223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5049390" y="52063"/>
            <a:ext cx="10515600" cy="1325563"/>
          </a:xfrm>
        </p:spPr>
        <p:txBody>
          <a:bodyPr>
            <a:normAutofit/>
          </a:bodyPr>
          <a:lstStyle/>
          <a:p>
            <a:r>
              <a:rPr lang="en-AU" sz="3600" b="1">
                <a:latin typeface="Cambria" panose="02040503050406030204" pitchFamily="18" charset="0"/>
                <a:ea typeface="Cambria" panose="02040503050406030204" pitchFamily="18" charset="0"/>
              </a:rPr>
              <a:t>What is mental illness?</a:t>
            </a:r>
            <a:endParaRPr lang="en-AU" sz="3600" b="1" i="1">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813EADE8-177E-42E6-BDFC-4D17180B4F24}"/>
              </a:ext>
            </a:extLst>
          </p:cNvPr>
          <p:cNvSpPr>
            <a:spLocks noGrp="1"/>
          </p:cNvSpPr>
          <p:nvPr>
            <p:ph idx="1"/>
          </p:nvPr>
        </p:nvSpPr>
        <p:spPr>
          <a:xfrm>
            <a:off x="838200" y="2934817"/>
            <a:ext cx="10515600" cy="4351338"/>
          </a:xfrm>
        </p:spPr>
        <p:txBody>
          <a:bodyPr>
            <a:normAutofit/>
          </a:bodyPr>
          <a:lstStyle/>
          <a:p>
            <a:r>
              <a:rPr lang="en-US" sz="2400">
                <a:latin typeface="Cambria" panose="02040503050406030204" pitchFamily="18" charset="0"/>
                <a:ea typeface="Cambria" panose="02040503050406030204" pitchFamily="18" charset="0"/>
              </a:rPr>
              <a:t>A mental illness is a </a:t>
            </a:r>
            <a:r>
              <a:rPr lang="en-US" sz="2400">
                <a:solidFill>
                  <a:srgbClr val="C00000"/>
                </a:solidFill>
                <a:latin typeface="Cambria" panose="02040503050406030204" pitchFamily="18" charset="0"/>
                <a:ea typeface="Cambria" panose="02040503050406030204" pitchFamily="18" charset="0"/>
              </a:rPr>
              <a:t>health problem </a:t>
            </a:r>
            <a:r>
              <a:rPr lang="en-US" sz="2400">
                <a:latin typeface="Cambria" panose="02040503050406030204" pitchFamily="18" charset="0"/>
                <a:ea typeface="Cambria" panose="02040503050406030204" pitchFamily="18" charset="0"/>
              </a:rPr>
              <a:t>that significantly affects how a person feels, thinks, behaves, and interacts with other people.</a:t>
            </a:r>
          </a:p>
          <a:p>
            <a:endParaRPr lang="en-US" sz="2400">
              <a:latin typeface="Cambria" panose="02040503050406030204" pitchFamily="18" charset="0"/>
              <a:ea typeface="Cambria" panose="02040503050406030204" pitchFamily="18" charset="0"/>
            </a:endParaRPr>
          </a:p>
          <a:p>
            <a:r>
              <a:rPr lang="en-US" sz="2400">
                <a:latin typeface="Cambria" panose="02040503050406030204" pitchFamily="18" charset="0"/>
                <a:ea typeface="Cambria" panose="02040503050406030204" pitchFamily="18" charset="0"/>
              </a:rPr>
              <a:t>A broad range of problems, with different symptoms e.g., depression, anxiety disorders and substance use disorders</a:t>
            </a:r>
          </a:p>
          <a:p>
            <a:endParaRPr lang="en-US" sz="2400">
              <a:latin typeface="Cambria" panose="02040503050406030204" pitchFamily="18" charset="0"/>
              <a:ea typeface="Cambria" panose="02040503050406030204" pitchFamily="18" charset="0"/>
            </a:endParaRPr>
          </a:p>
          <a:p>
            <a:r>
              <a:rPr lang="en-US" sz="2400">
                <a:latin typeface="Cambria" panose="02040503050406030204" pitchFamily="18" charset="0"/>
                <a:ea typeface="Cambria" panose="02040503050406030204" pitchFamily="18" charset="0"/>
              </a:rPr>
              <a:t>Most of these illnesses can be successfully treated.</a:t>
            </a:r>
          </a:p>
          <a:p>
            <a:pPr marL="0" indent="0">
              <a:buNone/>
            </a:pPr>
            <a:endParaRPr lang="en-AU" sz="240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D4979E29-2CF4-87D5-DD50-B5EEDDEFF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804499" cy="2540000"/>
          </a:xfrm>
          <a:prstGeom prst="rect">
            <a:avLst/>
          </a:prstGeom>
        </p:spPr>
      </p:pic>
      <p:sp>
        <p:nvSpPr>
          <p:cNvPr id="12" name="Text Placeholder 23">
            <a:extLst>
              <a:ext uri="{FF2B5EF4-FFF2-40B4-BE49-F238E27FC236}">
                <a16:creationId xmlns:a16="http://schemas.microsoft.com/office/drawing/2014/main" id="{729D28DD-4606-550C-1544-9BA52C09FB11}"/>
              </a:ext>
            </a:extLst>
          </p:cNvPr>
          <p:cNvSpPr txBox="1">
            <a:spLocks/>
          </p:cNvSpPr>
          <p:nvPr/>
        </p:nvSpPr>
        <p:spPr>
          <a:xfrm flipH="1">
            <a:off x="8998857" y="3984704"/>
            <a:ext cx="3193139" cy="2873297"/>
          </a:xfrm>
          <a:prstGeom prst="rtTriangle">
            <a:avLst/>
          </a:prstGeom>
          <a:solidFill>
            <a:srgbClr val="E1D0C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 </a:t>
            </a:r>
            <a:endParaRPr lang="en-US"/>
          </a:p>
        </p:txBody>
      </p:sp>
      <p:pic>
        <p:nvPicPr>
          <p:cNvPr id="14" name="Picture 13">
            <a:extLst>
              <a:ext uri="{FF2B5EF4-FFF2-40B4-BE49-F238E27FC236}">
                <a16:creationId xmlns:a16="http://schemas.microsoft.com/office/drawing/2014/main" id="{311D2AB0-91FB-A885-4DFB-F1A9EB3B348B}"/>
              </a:ext>
            </a:extLst>
          </p:cNvPr>
          <p:cNvPicPr>
            <a:picLocks noChangeAspect="1"/>
          </p:cNvPicPr>
          <p:nvPr/>
        </p:nvPicPr>
        <p:blipFill>
          <a:blip r:embed="rId4"/>
          <a:stretch>
            <a:fillRect/>
          </a:stretch>
        </p:blipFill>
        <p:spPr>
          <a:xfrm>
            <a:off x="83311" y="6267407"/>
            <a:ext cx="891474" cy="492599"/>
          </a:xfrm>
          <a:prstGeom prst="rect">
            <a:avLst/>
          </a:prstGeom>
        </p:spPr>
      </p:pic>
      <p:sp>
        <p:nvSpPr>
          <p:cNvPr id="4" name="Slide Number Placeholder 3">
            <a:extLst>
              <a:ext uri="{FF2B5EF4-FFF2-40B4-BE49-F238E27FC236}">
                <a16:creationId xmlns:a16="http://schemas.microsoft.com/office/drawing/2014/main" id="{8EAFF798-99FC-0253-8F01-F9BF66BA4A30}"/>
              </a:ext>
            </a:extLst>
          </p:cNvPr>
          <p:cNvSpPr>
            <a:spLocks noGrp="1"/>
          </p:cNvSpPr>
          <p:nvPr>
            <p:ph type="sldNum" sz="quarter" idx="12"/>
          </p:nvPr>
        </p:nvSpPr>
        <p:spPr/>
        <p:txBody>
          <a:bodyPr/>
          <a:lstStyle/>
          <a:p>
            <a:fld id="{48F63A3B-78C7-47BE-AE5E-E10140E04643}" type="slidenum">
              <a:rPr lang="en-US" smtClean="0"/>
              <a:t>20</a:t>
            </a:fld>
            <a:endParaRPr lang="en-US"/>
          </a:p>
        </p:txBody>
      </p:sp>
    </p:spTree>
    <p:extLst>
      <p:ext uri="{BB962C8B-B14F-4D97-AF65-F5344CB8AC3E}">
        <p14:creationId xmlns:p14="http://schemas.microsoft.com/office/powerpoint/2010/main" val="1480869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2680957" y="771206"/>
            <a:ext cx="10515600" cy="1325563"/>
          </a:xfrm>
        </p:spPr>
        <p:txBody>
          <a:bodyPr>
            <a:normAutofit/>
          </a:bodyPr>
          <a:lstStyle/>
          <a:p>
            <a:r>
              <a:rPr lang="en-AU" sz="3600" b="1">
                <a:latin typeface="Cambria" panose="02040503050406030204" pitchFamily="18" charset="0"/>
                <a:ea typeface="Cambria" panose="02040503050406030204" pitchFamily="18" charset="0"/>
              </a:rPr>
              <a:t>Mental health disorders in </a:t>
            </a:r>
            <a:br>
              <a:rPr lang="en-AU" sz="3600" b="1">
                <a:latin typeface="Cambria" panose="02040503050406030204" pitchFamily="18" charset="0"/>
                <a:ea typeface="Cambria" panose="02040503050406030204" pitchFamily="18" charset="0"/>
              </a:rPr>
            </a:br>
            <a:r>
              <a:rPr lang="en-AU" sz="3600" b="1">
                <a:latin typeface="Cambria" panose="02040503050406030204" pitchFamily="18" charset="0"/>
                <a:ea typeface="Cambria" panose="02040503050406030204" pitchFamily="18" charset="0"/>
              </a:rPr>
              <a:t>Australia</a:t>
            </a:r>
            <a:endParaRPr lang="en-AU" sz="3600" b="1" i="1">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813EADE8-177E-42E6-BDFC-4D17180B4F24}"/>
              </a:ext>
            </a:extLst>
          </p:cNvPr>
          <p:cNvSpPr>
            <a:spLocks noGrp="1"/>
          </p:cNvSpPr>
          <p:nvPr>
            <p:ph idx="1"/>
          </p:nvPr>
        </p:nvSpPr>
        <p:spPr>
          <a:xfrm>
            <a:off x="2498569" y="2617724"/>
            <a:ext cx="10515600" cy="4351338"/>
          </a:xfrm>
        </p:spPr>
        <p:txBody>
          <a:bodyPr>
            <a:normAutofit/>
          </a:bodyPr>
          <a:lstStyle/>
          <a:p>
            <a:pPr>
              <a:spcBef>
                <a:spcPct val="50000"/>
              </a:spcBef>
            </a:pPr>
            <a:r>
              <a:rPr lang="en-US" altLang="en-US" sz="2400">
                <a:latin typeface="Cambria" panose="02040503050406030204" pitchFamily="18" charset="0"/>
                <a:ea typeface="Cambria" panose="02040503050406030204" pitchFamily="18" charset="0"/>
              </a:rPr>
              <a:t>1 in 5 adults have a diagnosable mental health condition</a:t>
            </a:r>
          </a:p>
          <a:p>
            <a:pPr marL="0" indent="0">
              <a:spcBef>
                <a:spcPct val="50000"/>
              </a:spcBef>
              <a:buNone/>
            </a:pPr>
            <a:endParaRPr lang="en-US" altLang="en-US" sz="2400">
              <a:latin typeface="Cambria" panose="02040503050406030204" pitchFamily="18" charset="0"/>
              <a:ea typeface="Cambria" panose="02040503050406030204" pitchFamily="18" charset="0"/>
            </a:endParaRPr>
          </a:p>
          <a:p>
            <a:pPr>
              <a:spcBef>
                <a:spcPct val="50000"/>
              </a:spcBef>
            </a:pPr>
            <a:r>
              <a:rPr lang="en-US" altLang="en-US" sz="2400">
                <a:latin typeface="Cambria" panose="02040503050406030204" pitchFamily="18" charset="0"/>
                <a:ea typeface="Cambria" panose="02040503050406030204" pitchFamily="18" charset="0"/>
              </a:rPr>
              <a:t>54% do not seek professional help</a:t>
            </a:r>
          </a:p>
          <a:p>
            <a:pPr>
              <a:spcBef>
                <a:spcPct val="50000"/>
              </a:spcBef>
            </a:pPr>
            <a:endParaRPr lang="en-US" altLang="en-US" sz="2400">
              <a:latin typeface="Cambria" panose="02040503050406030204" pitchFamily="18" charset="0"/>
              <a:ea typeface="Cambria" panose="02040503050406030204" pitchFamily="18" charset="0"/>
            </a:endParaRPr>
          </a:p>
          <a:p>
            <a:pPr>
              <a:spcBef>
                <a:spcPct val="50000"/>
              </a:spcBef>
            </a:pPr>
            <a:r>
              <a:rPr lang="en-US" altLang="en-US" sz="2400">
                <a:latin typeface="Cambria" panose="02040503050406030204" pitchFamily="18" charset="0"/>
                <a:ea typeface="Cambria" panose="02040503050406030204" pitchFamily="18" charset="0"/>
              </a:rPr>
              <a:t>Reduced motivation, concentration, decision making capacity, impaired interpersonal functioning = poor work performance</a:t>
            </a:r>
          </a:p>
          <a:p>
            <a:pPr>
              <a:spcBef>
                <a:spcPct val="50000"/>
              </a:spcBef>
            </a:pPr>
            <a:endParaRPr lang="en-US" altLang="en-US" sz="2400">
              <a:latin typeface="Cambria" panose="02040503050406030204" pitchFamily="18" charset="0"/>
              <a:ea typeface="Cambria" panose="02040503050406030204" pitchFamily="18" charset="0"/>
            </a:endParaRPr>
          </a:p>
          <a:p>
            <a:pPr>
              <a:spcBef>
                <a:spcPct val="50000"/>
              </a:spcBef>
            </a:pPr>
            <a:r>
              <a:rPr lang="en-US" altLang="en-US" sz="2400">
                <a:latin typeface="Cambria" panose="02040503050406030204" pitchFamily="18" charset="0"/>
                <a:ea typeface="Cambria" panose="02040503050406030204" pitchFamily="18" charset="0"/>
              </a:rPr>
              <a:t>Depression is the leading cause of disability</a:t>
            </a:r>
          </a:p>
          <a:p>
            <a:pPr marL="0" indent="0">
              <a:buNone/>
            </a:pPr>
            <a:endParaRPr lang="en-AU" sz="240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8DC5A84B-A9BA-8FCB-BF63-985F7325C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595" y="0"/>
            <a:ext cx="3561406" cy="2377440"/>
          </a:xfrm>
          <a:prstGeom prst="rect">
            <a:avLst/>
          </a:prstGeom>
        </p:spPr>
      </p:pic>
      <p:sp>
        <p:nvSpPr>
          <p:cNvPr id="12" name="Right Triangle 11">
            <a:extLst>
              <a:ext uri="{FF2B5EF4-FFF2-40B4-BE49-F238E27FC236}">
                <a16:creationId xmlns:a16="http://schemas.microsoft.com/office/drawing/2014/main" id="{CC3B2345-AC18-E355-E875-90C664EE0F70}"/>
              </a:ext>
            </a:extLst>
          </p:cNvPr>
          <p:cNvSpPr/>
          <p:nvPr/>
        </p:nvSpPr>
        <p:spPr>
          <a:xfrm flipV="1">
            <a:off x="-5" y="1"/>
            <a:ext cx="3085328" cy="2867975"/>
          </a:xfrm>
          <a:prstGeom prst="rtTriangle">
            <a:avLst/>
          </a:prstGeom>
          <a:solidFill>
            <a:srgbClr val="E1D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CC3A8"/>
              </a:solidFill>
            </a:endParaRPr>
          </a:p>
        </p:txBody>
      </p:sp>
      <p:pic>
        <p:nvPicPr>
          <p:cNvPr id="14" name="Picture 13">
            <a:extLst>
              <a:ext uri="{FF2B5EF4-FFF2-40B4-BE49-F238E27FC236}">
                <a16:creationId xmlns:a16="http://schemas.microsoft.com/office/drawing/2014/main" id="{962C20A0-66D6-901A-D1EB-A8C1B3791454}"/>
              </a:ext>
            </a:extLst>
          </p:cNvPr>
          <p:cNvPicPr>
            <a:picLocks noChangeAspect="1"/>
          </p:cNvPicPr>
          <p:nvPr/>
        </p:nvPicPr>
        <p:blipFill>
          <a:blip r:embed="rId4"/>
          <a:stretch>
            <a:fillRect/>
          </a:stretch>
        </p:blipFill>
        <p:spPr>
          <a:xfrm>
            <a:off x="83311" y="6267407"/>
            <a:ext cx="891474" cy="492599"/>
          </a:xfrm>
          <a:prstGeom prst="rect">
            <a:avLst/>
          </a:prstGeom>
        </p:spPr>
      </p:pic>
      <p:sp>
        <p:nvSpPr>
          <p:cNvPr id="4" name="Slide Number Placeholder 3">
            <a:extLst>
              <a:ext uri="{FF2B5EF4-FFF2-40B4-BE49-F238E27FC236}">
                <a16:creationId xmlns:a16="http://schemas.microsoft.com/office/drawing/2014/main" id="{8F68AC94-B16E-6604-D573-EA0E009571B8}"/>
              </a:ext>
            </a:extLst>
          </p:cNvPr>
          <p:cNvSpPr>
            <a:spLocks noGrp="1"/>
          </p:cNvSpPr>
          <p:nvPr>
            <p:ph type="sldNum" sz="quarter" idx="12"/>
          </p:nvPr>
        </p:nvSpPr>
        <p:spPr/>
        <p:txBody>
          <a:bodyPr/>
          <a:lstStyle/>
          <a:p>
            <a:fld id="{48F63A3B-78C7-47BE-AE5E-E10140E04643}" type="slidenum">
              <a:rPr lang="en-US" smtClean="0"/>
              <a:t>21</a:t>
            </a:fld>
            <a:endParaRPr lang="en-US"/>
          </a:p>
        </p:txBody>
      </p:sp>
    </p:spTree>
    <p:extLst>
      <p:ext uri="{BB962C8B-B14F-4D97-AF65-F5344CB8AC3E}">
        <p14:creationId xmlns:p14="http://schemas.microsoft.com/office/powerpoint/2010/main" val="1915021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1062606" y="321620"/>
            <a:ext cx="10515600" cy="1325563"/>
          </a:xfrm>
        </p:spPr>
        <p:txBody>
          <a:bodyPr>
            <a:normAutofit/>
          </a:bodyPr>
          <a:lstStyle/>
          <a:p>
            <a:r>
              <a:rPr lang="en-AU" sz="3600" b="1">
                <a:latin typeface="Cambria" panose="02040503050406030204" pitchFamily="18" charset="0"/>
                <a:ea typeface="Cambria" panose="02040503050406030204" pitchFamily="18" charset="0"/>
              </a:rPr>
              <a:t>Mental health continuum model</a:t>
            </a:r>
            <a:endParaRPr lang="en-AU" sz="3600" b="1" i="1">
              <a:latin typeface="Cambria" panose="02040503050406030204" pitchFamily="18" charset="0"/>
              <a:ea typeface="Cambria" panose="02040503050406030204" pitchFamily="18" charset="0"/>
            </a:endParaRPr>
          </a:p>
        </p:txBody>
      </p:sp>
      <p:pic>
        <p:nvPicPr>
          <p:cNvPr id="4" name="Picture 5">
            <a:extLst>
              <a:ext uri="{FF2B5EF4-FFF2-40B4-BE49-F238E27FC236}">
                <a16:creationId xmlns:a16="http://schemas.microsoft.com/office/drawing/2014/main" id="{64B8F8A8-8FE2-83FD-7DDB-845A5D09D305}"/>
              </a:ext>
            </a:extLst>
          </p:cNvPr>
          <p:cNvPicPr>
            <a:picLocks noGrp="1" noChangeAspect="1"/>
          </p:cNvPicPr>
          <p:nvPr>
            <p:ph idx="1"/>
          </p:nvPr>
        </p:nvPicPr>
        <p:blipFill>
          <a:blip r:embed="rId3"/>
          <a:stretch>
            <a:fillRect/>
          </a:stretch>
        </p:blipFill>
        <p:spPr>
          <a:xfrm>
            <a:off x="5581650" y="3729831"/>
            <a:ext cx="1028700" cy="542925"/>
          </a:xfrm>
        </p:spPr>
      </p:pic>
      <p:pic>
        <p:nvPicPr>
          <p:cNvPr id="7" name="Picture 6">
            <a:extLst>
              <a:ext uri="{FF2B5EF4-FFF2-40B4-BE49-F238E27FC236}">
                <a16:creationId xmlns:a16="http://schemas.microsoft.com/office/drawing/2014/main" id="{91A95E7B-6967-9232-0C91-CB680A2E3413}"/>
              </a:ext>
            </a:extLst>
          </p:cNvPr>
          <p:cNvPicPr>
            <a:picLocks noChangeAspect="1"/>
          </p:cNvPicPr>
          <p:nvPr/>
        </p:nvPicPr>
        <p:blipFill>
          <a:blip r:embed="rId4"/>
          <a:stretch>
            <a:fillRect/>
          </a:stretch>
        </p:blipFill>
        <p:spPr>
          <a:xfrm>
            <a:off x="1062606" y="1377116"/>
            <a:ext cx="10066788" cy="4566484"/>
          </a:xfrm>
          <a:prstGeom prst="rect">
            <a:avLst/>
          </a:prstGeom>
        </p:spPr>
      </p:pic>
      <p:pic>
        <p:nvPicPr>
          <p:cNvPr id="12" name="Picture 11">
            <a:extLst>
              <a:ext uri="{FF2B5EF4-FFF2-40B4-BE49-F238E27FC236}">
                <a16:creationId xmlns:a16="http://schemas.microsoft.com/office/drawing/2014/main" id="{FB05410F-177C-E699-9526-0D15145371EA}"/>
              </a:ext>
            </a:extLst>
          </p:cNvPr>
          <p:cNvPicPr>
            <a:picLocks noChangeAspect="1"/>
          </p:cNvPicPr>
          <p:nvPr/>
        </p:nvPicPr>
        <p:blipFill>
          <a:blip r:embed="rId5"/>
          <a:stretch>
            <a:fillRect/>
          </a:stretch>
        </p:blipFill>
        <p:spPr>
          <a:xfrm>
            <a:off x="83311" y="6267407"/>
            <a:ext cx="891474" cy="492599"/>
          </a:xfrm>
          <a:prstGeom prst="rect">
            <a:avLst/>
          </a:prstGeom>
        </p:spPr>
      </p:pic>
      <p:pic>
        <p:nvPicPr>
          <p:cNvPr id="6" name="Picture 7">
            <a:extLst>
              <a:ext uri="{FF2B5EF4-FFF2-40B4-BE49-F238E27FC236}">
                <a16:creationId xmlns:a16="http://schemas.microsoft.com/office/drawing/2014/main" id="{EB24E937-A6C2-B9E4-5E47-7F12302A7666}"/>
              </a:ext>
            </a:extLst>
          </p:cNvPr>
          <p:cNvPicPr>
            <a:picLocks noChangeAspect="1"/>
          </p:cNvPicPr>
          <p:nvPr/>
        </p:nvPicPr>
        <p:blipFill>
          <a:blip r:embed="rId3"/>
          <a:stretch>
            <a:fillRect/>
          </a:stretch>
        </p:blipFill>
        <p:spPr>
          <a:xfrm>
            <a:off x="87724" y="6271390"/>
            <a:ext cx="1028700" cy="542925"/>
          </a:xfrm>
          <a:prstGeom prst="rect">
            <a:avLst/>
          </a:prstGeom>
        </p:spPr>
      </p:pic>
      <p:sp>
        <p:nvSpPr>
          <p:cNvPr id="3" name="Slide Number Placeholder 2">
            <a:extLst>
              <a:ext uri="{FF2B5EF4-FFF2-40B4-BE49-F238E27FC236}">
                <a16:creationId xmlns:a16="http://schemas.microsoft.com/office/drawing/2014/main" id="{B5E06EF6-9783-E1DC-2013-56335EA419A7}"/>
              </a:ext>
            </a:extLst>
          </p:cNvPr>
          <p:cNvSpPr>
            <a:spLocks noGrp="1"/>
          </p:cNvSpPr>
          <p:nvPr>
            <p:ph type="sldNum" sz="quarter" idx="12"/>
          </p:nvPr>
        </p:nvSpPr>
        <p:spPr/>
        <p:txBody>
          <a:bodyPr/>
          <a:lstStyle/>
          <a:p>
            <a:fld id="{48F63A3B-78C7-47BE-AE5E-E10140E04643}" type="slidenum">
              <a:rPr lang="en-US" smtClean="0"/>
              <a:t>22</a:t>
            </a:fld>
            <a:endParaRPr lang="en-US"/>
          </a:p>
        </p:txBody>
      </p:sp>
    </p:spTree>
    <p:extLst>
      <p:ext uri="{BB962C8B-B14F-4D97-AF65-F5344CB8AC3E}">
        <p14:creationId xmlns:p14="http://schemas.microsoft.com/office/powerpoint/2010/main" val="262212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838200" y="261837"/>
            <a:ext cx="10515600" cy="1325563"/>
          </a:xfrm>
        </p:spPr>
        <p:txBody>
          <a:bodyPr>
            <a:normAutofit/>
          </a:bodyPr>
          <a:lstStyle/>
          <a:p>
            <a:r>
              <a:rPr lang="en-AU" sz="3600" b="1">
                <a:latin typeface="Cambria" panose="02040503050406030204" pitchFamily="18" charset="0"/>
                <a:ea typeface="Cambria" panose="02040503050406030204" pitchFamily="18" charset="0"/>
              </a:rPr>
              <a:t>Other ways to look at mental health</a:t>
            </a:r>
            <a:endParaRPr lang="en-AU" sz="3600" b="1" i="1">
              <a:latin typeface="Cambria" panose="02040503050406030204" pitchFamily="18" charset="0"/>
              <a:ea typeface="Cambria" panose="02040503050406030204" pitchFamily="18" charset="0"/>
            </a:endParaRPr>
          </a:p>
        </p:txBody>
      </p:sp>
      <p:pic>
        <p:nvPicPr>
          <p:cNvPr id="12" name="Content Placeholder 4" descr="A picture containing fruit&#10;&#10;Description automatically generated">
            <a:extLst>
              <a:ext uri="{FF2B5EF4-FFF2-40B4-BE49-F238E27FC236}">
                <a16:creationId xmlns:a16="http://schemas.microsoft.com/office/drawing/2014/main" id="{844B9049-1994-6836-01D5-4C1FC4AF3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206" y="1349175"/>
            <a:ext cx="3928494" cy="4827788"/>
          </a:xfrm>
          <a:prstGeom prst="rect">
            <a:avLst/>
          </a:prstGeom>
        </p:spPr>
      </p:pic>
      <p:pic>
        <p:nvPicPr>
          <p:cNvPr id="14" name="Picture 13">
            <a:extLst>
              <a:ext uri="{FF2B5EF4-FFF2-40B4-BE49-F238E27FC236}">
                <a16:creationId xmlns:a16="http://schemas.microsoft.com/office/drawing/2014/main" id="{348AA72A-0456-2633-485D-1DB87A025FE7}"/>
              </a:ext>
            </a:extLst>
          </p:cNvPr>
          <p:cNvPicPr>
            <a:picLocks noChangeAspect="1"/>
          </p:cNvPicPr>
          <p:nvPr/>
        </p:nvPicPr>
        <p:blipFill>
          <a:blip r:embed="rId4"/>
          <a:stretch>
            <a:fillRect/>
          </a:stretch>
        </p:blipFill>
        <p:spPr>
          <a:xfrm>
            <a:off x="83311" y="6267407"/>
            <a:ext cx="891474" cy="492599"/>
          </a:xfrm>
          <a:prstGeom prst="rect">
            <a:avLst/>
          </a:prstGeom>
        </p:spPr>
      </p:pic>
      <p:pic>
        <p:nvPicPr>
          <p:cNvPr id="4" name="Picture 4">
            <a:extLst>
              <a:ext uri="{FF2B5EF4-FFF2-40B4-BE49-F238E27FC236}">
                <a16:creationId xmlns:a16="http://schemas.microsoft.com/office/drawing/2014/main" id="{C67257EB-C270-9F66-70BB-BE931121722D}"/>
              </a:ext>
            </a:extLst>
          </p:cNvPr>
          <p:cNvPicPr>
            <a:picLocks noChangeAspect="1"/>
          </p:cNvPicPr>
          <p:nvPr/>
        </p:nvPicPr>
        <p:blipFill>
          <a:blip r:embed="rId5"/>
          <a:stretch>
            <a:fillRect/>
          </a:stretch>
        </p:blipFill>
        <p:spPr>
          <a:xfrm>
            <a:off x="12465" y="6233760"/>
            <a:ext cx="1028700" cy="542925"/>
          </a:xfrm>
          <a:prstGeom prst="rect">
            <a:avLst/>
          </a:prstGeom>
        </p:spPr>
      </p:pic>
      <p:sp>
        <p:nvSpPr>
          <p:cNvPr id="3" name="Slide Number Placeholder 2">
            <a:extLst>
              <a:ext uri="{FF2B5EF4-FFF2-40B4-BE49-F238E27FC236}">
                <a16:creationId xmlns:a16="http://schemas.microsoft.com/office/drawing/2014/main" id="{4919C8EB-0587-323E-57E3-920D831C326F}"/>
              </a:ext>
            </a:extLst>
          </p:cNvPr>
          <p:cNvSpPr>
            <a:spLocks noGrp="1"/>
          </p:cNvSpPr>
          <p:nvPr>
            <p:ph type="sldNum" sz="quarter" idx="12"/>
          </p:nvPr>
        </p:nvSpPr>
        <p:spPr/>
        <p:txBody>
          <a:bodyPr/>
          <a:lstStyle/>
          <a:p>
            <a:fld id="{48F63A3B-78C7-47BE-AE5E-E10140E04643}" type="slidenum">
              <a:rPr lang="en-US" smtClean="0"/>
              <a:t>23</a:t>
            </a:fld>
            <a:endParaRPr lang="en-US"/>
          </a:p>
        </p:txBody>
      </p:sp>
    </p:spTree>
    <p:extLst>
      <p:ext uri="{BB962C8B-B14F-4D97-AF65-F5344CB8AC3E}">
        <p14:creationId xmlns:p14="http://schemas.microsoft.com/office/powerpoint/2010/main" val="2761824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6" descr="Chart, sunburst chart&#10;&#10;Description automatically generated">
            <a:extLst>
              <a:ext uri="{FF2B5EF4-FFF2-40B4-BE49-F238E27FC236}">
                <a16:creationId xmlns:a16="http://schemas.microsoft.com/office/drawing/2014/main" id="{67B81B59-EAAD-0025-9ED6-EC127EFAA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200" y="1562434"/>
            <a:ext cx="4458482" cy="4614529"/>
          </a:xfrm>
          <a:prstGeom prst="rect">
            <a:avLst/>
          </a:prstGeom>
        </p:spPr>
      </p:pic>
      <p:pic>
        <p:nvPicPr>
          <p:cNvPr id="12" name="Picture 11">
            <a:extLst>
              <a:ext uri="{FF2B5EF4-FFF2-40B4-BE49-F238E27FC236}">
                <a16:creationId xmlns:a16="http://schemas.microsoft.com/office/drawing/2014/main" id="{B4907008-D138-28F1-EBB5-4D7F1C38C538}"/>
              </a:ext>
            </a:extLst>
          </p:cNvPr>
          <p:cNvPicPr>
            <a:picLocks noChangeAspect="1"/>
          </p:cNvPicPr>
          <p:nvPr/>
        </p:nvPicPr>
        <p:blipFill>
          <a:blip r:embed="rId4"/>
          <a:stretch>
            <a:fillRect/>
          </a:stretch>
        </p:blipFill>
        <p:spPr>
          <a:xfrm>
            <a:off x="83311" y="6267407"/>
            <a:ext cx="891474" cy="492599"/>
          </a:xfrm>
          <a:prstGeom prst="rect">
            <a:avLst/>
          </a:prstGeom>
        </p:spPr>
      </p:pic>
      <p:sp>
        <p:nvSpPr>
          <p:cNvPr id="14" name="Title 1">
            <a:extLst>
              <a:ext uri="{FF2B5EF4-FFF2-40B4-BE49-F238E27FC236}">
                <a16:creationId xmlns:a16="http://schemas.microsoft.com/office/drawing/2014/main" id="{7934D5C8-9D2D-5ADE-984A-C43E9161E3B2}"/>
              </a:ext>
            </a:extLst>
          </p:cNvPr>
          <p:cNvSpPr txBox="1">
            <a:spLocks/>
          </p:cNvSpPr>
          <p:nvPr/>
        </p:nvSpPr>
        <p:spPr>
          <a:xfrm>
            <a:off x="838200" y="2618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a:latin typeface="Cambria" panose="02040503050406030204" pitchFamily="18" charset="0"/>
                <a:ea typeface="Cambria" panose="02040503050406030204" pitchFamily="18" charset="0"/>
              </a:rPr>
              <a:t>Other ways to look at mental health</a:t>
            </a:r>
            <a:endParaRPr lang="en-AU" sz="3600" b="1" i="1">
              <a:latin typeface="Cambria" panose="02040503050406030204" pitchFamily="18" charset="0"/>
              <a:ea typeface="Cambria" panose="02040503050406030204" pitchFamily="18" charset="0"/>
            </a:endParaRPr>
          </a:p>
        </p:txBody>
      </p:sp>
      <p:pic>
        <p:nvPicPr>
          <p:cNvPr id="2" name="Picture 2">
            <a:extLst>
              <a:ext uri="{FF2B5EF4-FFF2-40B4-BE49-F238E27FC236}">
                <a16:creationId xmlns:a16="http://schemas.microsoft.com/office/drawing/2014/main" id="{1AB38121-8D4B-5816-CC8D-DF2E30C6117D}"/>
              </a:ext>
            </a:extLst>
          </p:cNvPr>
          <p:cNvPicPr>
            <a:picLocks noChangeAspect="1"/>
          </p:cNvPicPr>
          <p:nvPr/>
        </p:nvPicPr>
        <p:blipFill>
          <a:blip r:embed="rId5"/>
          <a:stretch>
            <a:fillRect/>
          </a:stretch>
        </p:blipFill>
        <p:spPr>
          <a:xfrm>
            <a:off x="50094" y="6233760"/>
            <a:ext cx="1028700" cy="542925"/>
          </a:xfrm>
          <a:prstGeom prst="rect">
            <a:avLst/>
          </a:prstGeom>
        </p:spPr>
      </p:pic>
      <p:sp>
        <p:nvSpPr>
          <p:cNvPr id="3" name="Slide Number Placeholder 2">
            <a:extLst>
              <a:ext uri="{FF2B5EF4-FFF2-40B4-BE49-F238E27FC236}">
                <a16:creationId xmlns:a16="http://schemas.microsoft.com/office/drawing/2014/main" id="{B59B58A1-9A41-AFDA-63DC-62E49C32B210}"/>
              </a:ext>
            </a:extLst>
          </p:cNvPr>
          <p:cNvSpPr>
            <a:spLocks noGrp="1"/>
          </p:cNvSpPr>
          <p:nvPr>
            <p:ph type="sldNum" sz="quarter" idx="12"/>
          </p:nvPr>
        </p:nvSpPr>
        <p:spPr/>
        <p:txBody>
          <a:bodyPr/>
          <a:lstStyle/>
          <a:p>
            <a:fld id="{48F63A3B-78C7-47BE-AE5E-E10140E04643}" type="slidenum">
              <a:rPr lang="en-US" smtClean="0"/>
              <a:t>24</a:t>
            </a:fld>
            <a:endParaRPr lang="en-US"/>
          </a:p>
        </p:txBody>
      </p:sp>
    </p:spTree>
    <p:extLst>
      <p:ext uri="{BB962C8B-B14F-4D97-AF65-F5344CB8AC3E}">
        <p14:creationId xmlns:p14="http://schemas.microsoft.com/office/powerpoint/2010/main" val="1180109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1062606" y="321620"/>
            <a:ext cx="10515600" cy="1325563"/>
          </a:xfrm>
        </p:spPr>
        <p:txBody>
          <a:bodyPr>
            <a:normAutofit/>
          </a:bodyPr>
          <a:lstStyle/>
          <a:p>
            <a:r>
              <a:rPr lang="en-AU" sz="3600" b="1">
                <a:latin typeface="Cambria" panose="02040503050406030204" pitchFamily="18" charset="0"/>
                <a:ea typeface="Cambria" panose="02040503050406030204" pitchFamily="18" charset="0"/>
              </a:rPr>
              <a:t>Mental wellbeing strategies</a:t>
            </a:r>
            <a:endParaRPr lang="en-AU" sz="3600" b="1" i="1">
              <a:latin typeface="Cambria" panose="02040503050406030204" pitchFamily="18" charset="0"/>
              <a:ea typeface="Cambria" panose="02040503050406030204" pitchFamily="18" charset="0"/>
            </a:endParaRPr>
          </a:p>
        </p:txBody>
      </p:sp>
      <p:pic>
        <p:nvPicPr>
          <p:cNvPr id="12" name="Content Placeholder 11">
            <a:extLst>
              <a:ext uri="{FF2B5EF4-FFF2-40B4-BE49-F238E27FC236}">
                <a16:creationId xmlns:a16="http://schemas.microsoft.com/office/drawing/2014/main" id="{3E8528C5-1D66-C25D-D92E-839C5797CFE5}"/>
              </a:ext>
            </a:extLst>
          </p:cNvPr>
          <p:cNvPicPr>
            <a:picLocks noGrp="1" noChangeAspect="1"/>
          </p:cNvPicPr>
          <p:nvPr>
            <p:ph idx="1"/>
          </p:nvPr>
        </p:nvPicPr>
        <p:blipFill>
          <a:blip r:embed="rId3"/>
          <a:stretch>
            <a:fillRect/>
          </a:stretch>
        </p:blipFill>
        <p:spPr>
          <a:xfrm>
            <a:off x="1062606" y="1894070"/>
            <a:ext cx="10276277" cy="3336997"/>
          </a:xfrm>
          <a:prstGeom prst="rect">
            <a:avLst/>
          </a:prstGeom>
        </p:spPr>
      </p:pic>
      <p:pic>
        <p:nvPicPr>
          <p:cNvPr id="13" name="Picture 12">
            <a:extLst>
              <a:ext uri="{FF2B5EF4-FFF2-40B4-BE49-F238E27FC236}">
                <a16:creationId xmlns:a16="http://schemas.microsoft.com/office/drawing/2014/main" id="{4716257D-9B8A-2646-D354-BE1D23B1AF6D}"/>
              </a:ext>
            </a:extLst>
          </p:cNvPr>
          <p:cNvPicPr>
            <a:picLocks noChangeAspect="1"/>
          </p:cNvPicPr>
          <p:nvPr/>
        </p:nvPicPr>
        <p:blipFill>
          <a:blip r:embed="rId4"/>
          <a:stretch>
            <a:fillRect/>
          </a:stretch>
        </p:blipFill>
        <p:spPr>
          <a:xfrm>
            <a:off x="83311" y="6267407"/>
            <a:ext cx="891474" cy="492599"/>
          </a:xfrm>
          <a:prstGeom prst="rect">
            <a:avLst/>
          </a:prstGeom>
        </p:spPr>
      </p:pic>
      <p:pic>
        <p:nvPicPr>
          <p:cNvPr id="4" name="Picture 4">
            <a:extLst>
              <a:ext uri="{FF2B5EF4-FFF2-40B4-BE49-F238E27FC236}">
                <a16:creationId xmlns:a16="http://schemas.microsoft.com/office/drawing/2014/main" id="{8FE03048-8589-55F1-957E-8D08B364D78C}"/>
              </a:ext>
            </a:extLst>
          </p:cNvPr>
          <p:cNvPicPr>
            <a:picLocks noChangeAspect="1"/>
          </p:cNvPicPr>
          <p:nvPr/>
        </p:nvPicPr>
        <p:blipFill>
          <a:blip r:embed="rId5"/>
          <a:stretch>
            <a:fillRect/>
          </a:stretch>
        </p:blipFill>
        <p:spPr>
          <a:xfrm>
            <a:off x="12465" y="6252575"/>
            <a:ext cx="1028700" cy="542925"/>
          </a:xfrm>
          <a:prstGeom prst="rect">
            <a:avLst/>
          </a:prstGeom>
        </p:spPr>
      </p:pic>
      <p:sp>
        <p:nvSpPr>
          <p:cNvPr id="3" name="Slide Number Placeholder 2">
            <a:extLst>
              <a:ext uri="{FF2B5EF4-FFF2-40B4-BE49-F238E27FC236}">
                <a16:creationId xmlns:a16="http://schemas.microsoft.com/office/drawing/2014/main" id="{D8746860-2690-F848-EAE5-FA684314FC5C}"/>
              </a:ext>
            </a:extLst>
          </p:cNvPr>
          <p:cNvSpPr>
            <a:spLocks noGrp="1"/>
          </p:cNvSpPr>
          <p:nvPr>
            <p:ph type="sldNum" sz="quarter" idx="12"/>
          </p:nvPr>
        </p:nvSpPr>
        <p:spPr/>
        <p:txBody>
          <a:bodyPr/>
          <a:lstStyle/>
          <a:p>
            <a:fld id="{48F63A3B-78C7-47BE-AE5E-E10140E04643}" type="slidenum">
              <a:rPr lang="en-US" smtClean="0"/>
              <a:t>25</a:t>
            </a:fld>
            <a:endParaRPr lang="en-US"/>
          </a:p>
        </p:txBody>
      </p:sp>
    </p:spTree>
    <p:extLst>
      <p:ext uri="{BB962C8B-B14F-4D97-AF65-F5344CB8AC3E}">
        <p14:creationId xmlns:p14="http://schemas.microsoft.com/office/powerpoint/2010/main" val="3508345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9D2665C-CC8B-9694-5FCA-2DEC82EF0DCE}"/>
              </a:ext>
            </a:extLst>
          </p:cNvPr>
          <p:cNvSpPr>
            <a:spLocks noGrp="1"/>
          </p:cNvSpPr>
          <p:nvPr>
            <p:ph type="title"/>
          </p:nvPr>
        </p:nvSpPr>
        <p:spPr>
          <a:xfrm>
            <a:off x="958506" y="800392"/>
            <a:ext cx="10264697" cy="1212102"/>
          </a:xfrm>
        </p:spPr>
        <p:txBody>
          <a:bodyPr>
            <a:normAutofit/>
          </a:bodyPr>
          <a:lstStyle/>
          <a:p>
            <a:r>
              <a:rPr lang="en-AU" sz="4000" dirty="0">
                <a:solidFill>
                  <a:srgbClr val="FFFFFF"/>
                </a:solidFill>
                <a:latin typeface="Cambria" panose="02040503050406030204" pitchFamily="18" charset="0"/>
                <a:ea typeface="Cambria" panose="02040503050406030204" pitchFamily="18" charset="0"/>
              </a:rPr>
              <a:t>Activity – Mental health resources </a:t>
            </a:r>
          </a:p>
        </p:txBody>
      </p:sp>
      <p:sp>
        <p:nvSpPr>
          <p:cNvPr id="3" name="Content Placeholder 2">
            <a:extLst>
              <a:ext uri="{FF2B5EF4-FFF2-40B4-BE49-F238E27FC236}">
                <a16:creationId xmlns:a16="http://schemas.microsoft.com/office/drawing/2014/main" id="{B7407576-876D-3A41-9CF0-22CA4323EB7A}"/>
              </a:ext>
            </a:extLst>
          </p:cNvPr>
          <p:cNvSpPr>
            <a:spLocks noGrp="1"/>
          </p:cNvSpPr>
          <p:nvPr>
            <p:ph idx="1"/>
          </p:nvPr>
        </p:nvSpPr>
        <p:spPr>
          <a:xfrm>
            <a:off x="1367624" y="2490436"/>
            <a:ext cx="9708995" cy="3567173"/>
          </a:xfrm>
        </p:spPr>
        <p:txBody>
          <a:bodyPr anchor="ctr">
            <a:normAutofit/>
          </a:bodyPr>
          <a:lstStyle/>
          <a:p>
            <a:r>
              <a:rPr lang="en-AU" sz="3200" dirty="0">
                <a:latin typeface="Cambria" panose="02040503050406030204" pitchFamily="18" charset="0"/>
                <a:ea typeface="Cambria" panose="02040503050406030204" pitchFamily="18" charset="0"/>
              </a:rPr>
              <a:t>Which of these resources resonate with you? </a:t>
            </a:r>
          </a:p>
          <a:p>
            <a:r>
              <a:rPr lang="en-AU" sz="3200" dirty="0">
                <a:latin typeface="Cambria" panose="02040503050406030204" pitchFamily="18" charset="0"/>
                <a:ea typeface="Cambria" panose="02040503050406030204" pitchFamily="18" charset="0"/>
              </a:rPr>
              <a:t>How could these resources support your mental health and wellbeing in your volunteer/volunteer coordinator role? </a:t>
            </a:r>
          </a:p>
          <a:p>
            <a:pPr marL="0" indent="0">
              <a:buNone/>
            </a:pPr>
            <a:endParaRPr lang="en-AU" sz="2400" dirty="0"/>
          </a:p>
        </p:txBody>
      </p:sp>
      <p:pic>
        <p:nvPicPr>
          <p:cNvPr id="5" name="Picture 4">
            <a:extLst>
              <a:ext uri="{FF2B5EF4-FFF2-40B4-BE49-F238E27FC236}">
                <a16:creationId xmlns:a16="http://schemas.microsoft.com/office/drawing/2014/main" id="{8CD5D77D-ACB9-CD01-E3CE-2C9346487728}"/>
              </a:ext>
            </a:extLst>
          </p:cNvPr>
          <p:cNvPicPr>
            <a:picLocks noChangeAspect="1"/>
          </p:cNvPicPr>
          <p:nvPr/>
        </p:nvPicPr>
        <p:blipFill>
          <a:blip r:embed="rId3"/>
          <a:stretch>
            <a:fillRect/>
          </a:stretch>
        </p:blipFill>
        <p:spPr>
          <a:xfrm>
            <a:off x="12465" y="6252575"/>
            <a:ext cx="1028700" cy="542925"/>
          </a:xfrm>
          <a:prstGeom prst="rect">
            <a:avLst/>
          </a:prstGeom>
        </p:spPr>
      </p:pic>
      <p:sp>
        <p:nvSpPr>
          <p:cNvPr id="4" name="Slide Number Placeholder 3">
            <a:extLst>
              <a:ext uri="{FF2B5EF4-FFF2-40B4-BE49-F238E27FC236}">
                <a16:creationId xmlns:a16="http://schemas.microsoft.com/office/drawing/2014/main" id="{F448A45A-4FA4-580D-F43E-5191885BFA26}"/>
              </a:ext>
            </a:extLst>
          </p:cNvPr>
          <p:cNvSpPr>
            <a:spLocks noGrp="1"/>
          </p:cNvSpPr>
          <p:nvPr>
            <p:ph type="sldNum" sz="quarter" idx="12"/>
          </p:nvPr>
        </p:nvSpPr>
        <p:spPr/>
        <p:txBody>
          <a:bodyPr/>
          <a:lstStyle/>
          <a:p>
            <a:fld id="{48F63A3B-78C7-47BE-AE5E-E10140E04643}" type="slidenum">
              <a:rPr lang="en-US" smtClean="0"/>
              <a:t>26</a:t>
            </a:fld>
            <a:endParaRPr lang="en-US"/>
          </a:p>
        </p:txBody>
      </p:sp>
    </p:spTree>
    <p:extLst>
      <p:ext uri="{BB962C8B-B14F-4D97-AF65-F5344CB8AC3E}">
        <p14:creationId xmlns:p14="http://schemas.microsoft.com/office/powerpoint/2010/main" val="3445933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1062606" y="321620"/>
            <a:ext cx="10515600" cy="1325563"/>
          </a:xfrm>
        </p:spPr>
        <p:txBody>
          <a:bodyPr>
            <a:normAutofit fontScale="90000"/>
          </a:bodyPr>
          <a:lstStyle/>
          <a:p>
            <a:pPr>
              <a:lnSpc>
                <a:spcPct val="150000"/>
              </a:lnSpc>
              <a:spcBef>
                <a:spcPts val="1200"/>
              </a:spcBef>
              <a:spcAft>
                <a:spcPts val="1200"/>
              </a:spcAft>
            </a:pPr>
            <a:r>
              <a:rPr lang="en-AU" sz="3600" b="1" dirty="0">
                <a:latin typeface="Cambria" panose="02040503050406030204" pitchFamily="18" charset="0"/>
                <a:ea typeface="Cambria" panose="02040503050406030204" pitchFamily="18" charset="0"/>
              </a:rPr>
              <a:t>Where to go for support</a:t>
            </a:r>
            <a:br>
              <a:rPr lang="en-AU" sz="3600" b="1" dirty="0">
                <a:latin typeface="Cambria" panose="02040503050406030204" pitchFamily="18" charset="0"/>
                <a:ea typeface="Cambria" panose="02040503050406030204" pitchFamily="18" charset="0"/>
              </a:rPr>
            </a:br>
            <a:r>
              <a:rPr lang="en-AU" sz="2400" dirty="0">
                <a:latin typeface="+mn-lt"/>
                <a:ea typeface="Cambria" panose="02040503050406030204" pitchFamily="18" charset="0"/>
              </a:rPr>
              <a:t>checkin.org.au </a:t>
            </a:r>
            <a:endParaRPr lang="en-AU" sz="2400" i="1" dirty="0">
              <a:latin typeface="+mn-lt"/>
              <a:ea typeface="Cambria" panose="02040503050406030204" pitchFamily="18" charset="0"/>
            </a:endParaRPr>
          </a:p>
        </p:txBody>
      </p:sp>
      <p:pic>
        <p:nvPicPr>
          <p:cNvPr id="6" name="Content Placeholder 5">
            <a:extLst>
              <a:ext uri="{FF2B5EF4-FFF2-40B4-BE49-F238E27FC236}">
                <a16:creationId xmlns:a16="http://schemas.microsoft.com/office/drawing/2014/main" id="{69BDF666-FF32-18F8-A1D7-475D3C425A27}"/>
              </a:ext>
            </a:extLst>
          </p:cNvPr>
          <p:cNvPicPr>
            <a:picLocks noGrp="1" noChangeAspect="1"/>
          </p:cNvPicPr>
          <p:nvPr>
            <p:ph idx="1"/>
          </p:nvPr>
        </p:nvPicPr>
        <p:blipFill rotWithShape="1">
          <a:blip r:embed="rId3"/>
          <a:srcRect b="9592"/>
          <a:stretch/>
        </p:blipFill>
        <p:spPr>
          <a:xfrm>
            <a:off x="1052161" y="1792288"/>
            <a:ext cx="10115511" cy="4113837"/>
          </a:xfrm>
        </p:spPr>
      </p:pic>
      <p:sp>
        <p:nvSpPr>
          <p:cNvPr id="12" name="Text Placeholder 23">
            <a:extLst>
              <a:ext uri="{FF2B5EF4-FFF2-40B4-BE49-F238E27FC236}">
                <a16:creationId xmlns:a16="http://schemas.microsoft.com/office/drawing/2014/main" id="{A05DA89A-11B3-FD1F-EE36-043EC28A6D77}"/>
              </a:ext>
            </a:extLst>
          </p:cNvPr>
          <p:cNvSpPr txBox="1">
            <a:spLocks/>
          </p:cNvSpPr>
          <p:nvPr/>
        </p:nvSpPr>
        <p:spPr>
          <a:xfrm flipH="1">
            <a:off x="8998857" y="3984704"/>
            <a:ext cx="3193139" cy="2873297"/>
          </a:xfrm>
          <a:prstGeom prst="rtTriangle">
            <a:avLst/>
          </a:prstGeom>
          <a:solidFill>
            <a:srgbClr val="E1D0C6"/>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solidFill>
                <a:srgbClr val="000000">
                  <a:alpha val="0"/>
                </a:srgbClr>
              </a:solidFill>
              <a:cs typeface="Calibri"/>
            </a:endParaRPr>
          </a:p>
        </p:txBody>
      </p:sp>
      <p:pic>
        <p:nvPicPr>
          <p:cNvPr id="13" name="Picture 12">
            <a:extLst>
              <a:ext uri="{FF2B5EF4-FFF2-40B4-BE49-F238E27FC236}">
                <a16:creationId xmlns:a16="http://schemas.microsoft.com/office/drawing/2014/main" id="{CA13BE2D-6C93-B80C-72F0-E9B32C47C4BF}"/>
              </a:ext>
            </a:extLst>
          </p:cNvPr>
          <p:cNvPicPr>
            <a:picLocks noChangeAspect="1"/>
          </p:cNvPicPr>
          <p:nvPr/>
        </p:nvPicPr>
        <p:blipFill>
          <a:blip r:embed="rId4"/>
          <a:stretch>
            <a:fillRect/>
          </a:stretch>
        </p:blipFill>
        <p:spPr>
          <a:xfrm>
            <a:off x="83311" y="6267407"/>
            <a:ext cx="891474" cy="492599"/>
          </a:xfrm>
          <a:prstGeom prst="rect">
            <a:avLst/>
          </a:prstGeom>
        </p:spPr>
      </p:pic>
      <p:pic>
        <p:nvPicPr>
          <p:cNvPr id="3" name="Picture 4">
            <a:extLst>
              <a:ext uri="{FF2B5EF4-FFF2-40B4-BE49-F238E27FC236}">
                <a16:creationId xmlns:a16="http://schemas.microsoft.com/office/drawing/2014/main" id="{FA7D7458-1904-AC35-0103-40B0AB1213D7}"/>
              </a:ext>
            </a:extLst>
          </p:cNvPr>
          <p:cNvPicPr>
            <a:picLocks noChangeAspect="1"/>
          </p:cNvPicPr>
          <p:nvPr/>
        </p:nvPicPr>
        <p:blipFill>
          <a:blip r:embed="rId5"/>
          <a:stretch>
            <a:fillRect/>
          </a:stretch>
        </p:blipFill>
        <p:spPr>
          <a:xfrm>
            <a:off x="31280" y="6252575"/>
            <a:ext cx="1028700" cy="542925"/>
          </a:xfrm>
          <a:prstGeom prst="rect">
            <a:avLst/>
          </a:prstGeom>
        </p:spPr>
      </p:pic>
      <p:sp>
        <p:nvSpPr>
          <p:cNvPr id="4" name="Slide Number Placeholder 3">
            <a:extLst>
              <a:ext uri="{FF2B5EF4-FFF2-40B4-BE49-F238E27FC236}">
                <a16:creationId xmlns:a16="http://schemas.microsoft.com/office/drawing/2014/main" id="{4807C498-485E-2DFC-3946-6E7CF1E4445F}"/>
              </a:ext>
            </a:extLst>
          </p:cNvPr>
          <p:cNvSpPr>
            <a:spLocks noGrp="1"/>
          </p:cNvSpPr>
          <p:nvPr>
            <p:ph type="sldNum" sz="quarter" idx="12"/>
          </p:nvPr>
        </p:nvSpPr>
        <p:spPr/>
        <p:txBody>
          <a:bodyPr/>
          <a:lstStyle/>
          <a:p>
            <a:fld id="{48F63A3B-78C7-47BE-AE5E-E10140E04643}" type="slidenum">
              <a:rPr lang="en-US" smtClean="0"/>
              <a:t>27</a:t>
            </a:fld>
            <a:endParaRPr lang="en-US"/>
          </a:p>
        </p:txBody>
      </p:sp>
    </p:spTree>
    <p:extLst>
      <p:ext uri="{BB962C8B-B14F-4D97-AF65-F5344CB8AC3E}">
        <p14:creationId xmlns:p14="http://schemas.microsoft.com/office/powerpoint/2010/main" val="3306390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1062606" y="321620"/>
            <a:ext cx="10515600" cy="1325563"/>
          </a:xfrm>
        </p:spPr>
        <p:txBody>
          <a:bodyPr>
            <a:normAutofit fontScale="90000"/>
          </a:bodyPr>
          <a:lstStyle/>
          <a:p>
            <a:pPr>
              <a:lnSpc>
                <a:spcPct val="150000"/>
              </a:lnSpc>
              <a:spcBef>
                <a:spcPts val="1200"/>
              </a:spcBef>
              <a:spcAft>
                <a:spcPts val="1200"/>
              </a:spcAft>
            </a:pPr>
            <a:r>
              <a:rPr lang="en-AU" sz="3600" b="1">
                <a:latin typeface="Cambria" panose="02040503050406030204" pitchFamily="18" charset="0"/>
                <a:ea typeface="Cambria" panose="02040503050406030204" pitchFamily="18" charset="0"/>
              </a:rPr>
              <a:t>Where to go for support</a:t>
            </a:r>
            <a:br>
              <a:rPr lang="en-AU" sz="3600" b="1">
                <a:latin typeface="Cambria" panose="02040503050406030204" pitchFamily="18" charset="0"/>
                <a:ea typeface="Cambria" panose="02040503050406030204" pitchFamily="18" charset="0"/>
              </a:rPr>
            </a:br>
            <a:r>
              <a:rPr lang="en-AU" sz="2400">
                <a:latin typeface="+mn-lt"/>
                <a:ea typeface="Cambria" panose="02040503050406030204" pitchFamily="18" charset="0"/>
              </a:rPr>
              <a:t>atasmanianlifeline.com.au  </a:t>
            </a:r>
            <a:r>
              <a:rPr lang="en-AU" sz="2700">
                <a:latin typeface="+mn-lt"/>
                <a:ea typeface="Cambria" panose="02040503050406030204" pitchFamily="18" charset="0"/>
              </a:rPr>
              <a:t>|  </a:t>
            </a:r>
            <a:r>
              <a:rPr lang="en-AU" sz="2700" b="1" i="0">
                <a:effectLst/>
                <a:latin typeface="+mn-lt"/>
                <a:ea typeface="Cambria" panose="02040503050406030204" pitchFamily="18" charset="0"/>
              </a:rPr>
              <a:t>1800 98 44 34</a:t>
            </a:r>
            <a:endParaRPr lang="en-AU" sz="2400" i="1">
              <a:latin typeface="Cambria" panose="02040503050406030204" pitchFamily="18" charset="0"/>
              <a:ea typeface="Cambria" panose="02040503050406030204" pitchFamily="18" charset="0"/>
            </a:endParaRPr>
          </a:p>
        </p:txBody>
      </p:sp>
      <p:pic>
        <p:nvPicPr>
          <p:cNvPr id="8" name="Content Placeholder 7">
            <a:extLst>
              <a:ext uri="{FF2B5EF4-FFF2-40B4-BE49-F238E27FC236}">
                <a16:creationId xmlns:a16="http://schemas.microsoft.com/office/drawing/2014/main" id="{95A81524-6DC5-CBA2-9D63-B3FD73516FDA}"/>
              </a:ext>
            </a:extLst>
          </p:cNvPr>
          <p:cNvPicPr>
            <a:picLocks noGrp="1" noChangeAspect="1"/>
          </p:cNvPicPr>
          <p:nvPr>
            <p:ph idx="1"/>
          </p:nvPr>
        </p:nvPicPr>
        <p:blipFill>
          <a:blip r:embed="rId3"/>
          <a:stretch>
            <a:fillRect/>
          </a:stretch>
        </p:blipFill>
        <p:spPr>
          <a:xfrm>
            <a:off x="1068852" y="1826097"/>
            <a:ext cx="9566843" cy="4351338"/>
          </a:xfrm>
        </p:spPr>
      </p:pic>
      <p:sp>
        <p:nvSpPr>
          <p:cNvPr id="12" name="Text Placeholder 23">
            <a:extLst>
              <a:ext uri="{FF2B5EF4-FFF2-40B4-BE49-F238E27FC236}">
                <a16:creationId xmlns:a16="http://schemas.microsoft.com/office/drawing/2014/main" id="{A05DA89A-11B3-FD1F-EE36-043EC28A6D77}"/>
              </a:ext>
            </a:extLst>
          </p:cNvPr>
          <p:cNvSpPr txBox="1">
            <a:spLocks/>
          </p:cNvSpPr>
          <p:nvPr/>
        </p:nvSpPr>
        <p:spPr>
          <a:xfrm flipH="1">
            <a:off x="8998857" y="3984704"/>
            <a:ext cx="3193139" cy="2873297"/>
          </a:xfrm>
          <a:prstGeom prst="rtTriangle">
            <a:avLst/>
          </a:prstGeom>
          <a:solidFill>
            <a:srgbClr val="E1D0C6"/>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solidFill>
                <a:srgbClr val="000000">
                  <a:alpha val="0"/>
                </a:srgbClr>
              </a:solidFill>
              <a:cs typeface="Calibri"/>
            </a:endParaRPr>
          </a:p>
        </p:txBody>
      </p:sp>
      <p:pic>
        <p:nvPicPr>
          <p:cNvPr id="13" name="Picture 12">
            <a:extLst>
              <a:ext uri="{FF2B5EF4-FFF2-40B4-BE49-F238E27FC236}">
                <a16:creationId xmlns:a16="http://schemas.microsoft.com/office/drawing/2014/main" id="{CA13BE2D-6C93-B80C-72F0-E9B32C47C4BF}"/>
              </a:ext>
            </a:extLst>
          </p:cNvPr>
          <p:cNvPicPr>
            <a:picLocks noChangeAspect="1"/>
          </p:cNvPicPr>
          <p:nvPr/>
        </p:nvPicPr>
        <p:blipFill>
          <a:blip r:embed="rId4"/>
          <a:stretch>
            <a:fillRect/>
          </a:stretch>
        </p:blipFill>
        <p:spPr>
          <a:xfrm>
            <a:off x="83311" y="6267407"/>
            <a:ext cx="891474" cy="492599"/>
          </a:xfrm>
          <a:prstGeom prst="rect">
            <a:avLst/>
          </a:prstGeom>
        </p:spPr>
      </p:pic>
      <p:pic>
        <p:nvPicPr>
          <p:cNvPr id="3" name="Picture 4">
            <a:extLst>
              <a:ext uri="{FF2B5EF4-FFF2-40B4-BE49-F238E27FC236}">
                <a16:creationId xmlns:a16="http://schemas.microsoft.com/office/drawing/2014/main" id="{9B7B2B58-6E84-DDDF-B1E1-E8F25F0E32B3}"/>
              </a:ext>
            </a:extLst>
          </p:cNvPr>
          <p:cNvPicPr>
            <a:picLocks noChangeAspect="1"/>
          </p:cNvPicPr>
          <p:nvPr/>
        </p:nvPicPr>
        <p:blipFill>
          <a:blip r:embed="rId5"/>
          <a:stretch>
            <a:fillRect/>
          </a:stretch>
        </p:blipFill>
        <p:spPr>
          <a:xfrm>
            <a:off x="12465" y="6271390"/>
            <a:ext cx="1028700" cy="542925"/>
          </a:xfrm>
          <a:prstGeom prst="rect">
            <a:avLst/>
          </a:prstGeom>
        </p:spPr>
      </p:pic>
      <p:sp>
        <p:nvSpPr>
          <p:cNvPr id="4" name="Slide Number Placeholder 3">
            <a:extLst>
              <a:ext uri="{FF2B5EF4-FFF2-40B4-BE49-F238E27FC236}">
                <a16:creationId xmlns:a16="http://schemas.microsoft.com/office/drawing/2014/main" id="{C2EAA410-95EE-2567-24E2-AD1913C43751}"/>
              </a:ext>
            </a:extLst>
          </p:cNvPr>
          <p:cNvSpPr>
            <a:spLocks noGrp="1"/>
          </p:cNvSpPr>
          <p:nvPr>
            <p:ph type="sldNum" sz="quarter" idx="12"/>
          </p:nvPr>
        </p:nvSpPr>
        <p:spPr/>
        <p:txBody>
          <a:bodyPr/>
          <a:lstStyle/>
          <a:p>
            <a:fld id="{48F63A3B-78C7-47BE-AE5E-E10140E04643}" type="slidenum">
              <a:rPr lang="en-US" smtClean="0"/>
              <a:t>28</a:t>
            </a:fld>
            <a:endParaRPr lang="en-US"/>
          </a:p>
        </p:txBody>
      </p:sp>
    </p:spTree>
    <p:extLst>
      <p:ext uri="{BB962C8B-B14F-4D97-AF65-F5344CB8AC3E}">
        <p14:creationId xmlns:p14="http://schemas.microsoft.com/office/powerpoint/2010/main" val="1977716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9F46C9-1E75-4436-9470-DBE55B69CD3B}"/>
              </a:ext>
            </a:extLst>
          </p:cNvPr>
          <p:cNvPicPr>
            <a:picLocks noChangeAspect="1"/>
          </p:cNvPicPr>
          <p:nvPr/>
        </p:nvPicPr>
        <p:blipFill>
          <a:blip r:embed="rId3"/>
          <a:stretch>
            <a:fillRect/>
          </a:stretch>
        </p:blipFill>
        <p:spPr>
          <a:xfrm>
            <a:off x="5467351" y="0"/>
            <a:ext cx="6724650" cy="6858000"/>
          </a:xfrm>
          <a:prstGeom prst="rect">
            <a:avLst/>
          </a:prstGeom>
        </p:spPr>
      </p:pic>
      <p:sp>
        <p:nvSpPr>
          <p:cNvPr id="2" name="TextBox 1">
            <a:extLst>
              <a:ext uri="{FF2B5EF4-FFF2-40B4-BE49-F238E27FC236}">
                <a16:creationId xmlns:a16="http://schemas.microsoft.com/office/drawing/2014/main" id="{92D4C9AA-1F0E-2223-BE7E-EF6CD539578D}"/>
              </a:ext>
            </a:extLst>
          </p:cNvPr>
          <p:cNvSpPr txBox="1"/>
          <p:nvPr/>
        </p:nvSpPr>
        <p:spPr>
          <a:xfrm>
            <a:off x="1014404" y="528834"/>
            <a:ext cx="10305214" cy="1629623"/>
          </a:xfrm>
          <a:prstGeom prst="rect">
            <a:avLst/>
          </a:prstGeom>
          <a:solidFill>
            <a:schemeClr val="bg1"/>
          </a:solidFill>
        </p:spPr>
        <p:txBody>
          <a:bodyPr wrap="square" rtlCol="0">
            <a:spAutoFit/>
          </a:bodyPr>
          <a:lstStyle/>
          <a:p>
            <a:endParaRPr lang="en-AU" dirty="0"/>
          </a:p>
        </p:txBody>
      </p:sp>
      <p:sp>
        <p:nvSpPr>
          <p:cNvPr id="4" name="TextBox 3">
            <a:extLst>
              <a:ext uri="{FF2B5EF4-FFF2-40B4-BE49-F238E27FC236}">
                <a16:creationId xmlns:a16="http://schemas.microsoft.com/office/drawing/2014/main" id="{82DF6ED9-C948-45DD-955B-FE7429AC0930}"/>
              </a:ext>
            </a:extLst>
          </p:cNvPr>
          <p:cNvSpPr txBox="1"/>
          <p:nvPr/>
        </p:nvSpPr>
        <p:spPr>
          <a:xfrm>
            <a:off x="6343003" y="2201470"/>
            <a:ext cx="4324350" cy="4302653"/>
          </a:xfrm>
          <a:prstGeom prst="rect">
            <a:avLst/>
          </a:prstGeom>
          <a:noFill/>
        </p:spPr>
        <p:txBody>
          <a:bodyPr wrap="square" rtlCol="0">
            <a:spAutoFit/>
          </a:bodyPr>
          <a:lstStyle/>
          <a:p>
            <a:pPr>
              <a:lnSpc>
                <a:spcPct val="107000"/>
              </a:lnSpc>
              <a:spcBef>
                <a:spcPts val="200"/>
              </a:spcBef>
            </a:pPr>
            <a:r>
              <a:rPr lang="en-AU" sz="2800" b="1"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t>Innovation Projects: </a:t>
            </a:r>
          </a:p>
          <a:p>
            <a:pPr marL="457200" indent="-457200">
              <a:lnSpc>
                <a:spcPct val="107000"/>
              </a:lnSpc>
              <a:spcBef>
                <a:spcPts val="200"/>
              </a:spcBef>
              <a:buFont typeface="Arial" panose="020B0604020202020204" pitchFamily="34" charset="0"/>
              <a:buChar char="•"/>
            </a:pPr>
            <a:r>
              <a:rPr lang="en-AU" sz="2800"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t>Design Thinking progra</a:t>
            </a:r>
            <a:r>
              <a:rPr lang="en-AU" sz="2800"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t>m </a:t>
            </a:r>
          </a:p>
          <a:p>
            <a:pPr marL="457200" indent="-457200">
              <a:lnSpc>
                <a:spcPct val="107000"/>
              </a:lnSpc>
              <a:spcBef>
                <a:spcPts val="200"/>
              </a:spcBef>
              <a:buFont typeface="Arial" panose="020B0604020202020204" pitchFamily="34" charset="0"/>
              <a:buChar char="•"/>
            </a:pPr>
            <a:r>
              <a:rPr lang="en-AU" sz="2800"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t>Addressing a challenge within your group / organisation </a:t>
            </a:r>
          </a:p>
          <a:p>
            <a:pPr marL="457200" indent="-457200">
              <a:lnSpc>
                <a:spcPct val="107000"/>
              </a:lnSpc>
              <a:spcBef>
                <a:spcPts val="200"/>
              </a:spcBef>
              <a:buFont typeface="Arial" panose="020B0604020202020204" pitchFamily="34" charset="0"/>
              <a:buChar char="•"/>
            </a:pPr>
            <a:r>
              <a:rPr lang="en-AU" sz="2800"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t>Trialling new ways of working</a:t>
            </a:r>
          </a:p>
          <a:p>
            <a:pPr marL="457200" indent="-457200">
              <a:lnSpc>
                <a:spcPct val="107000"/>
              </a:lnSpc>
              <a:spcBef>
                <a:spcPts val="200"/>
              </a:spcBef>
              <a:buFont typeface="Arial" panose="020B0604020202020204" pitchFamily="34" charset="0"/>
              <a:buChar char="•"/>
            </a:pPr>
            <a:endParaRPr lang="en-AU" sz="2800" b="1"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649AB41-862E-45BA-BCA6-8FC0EEA32155}"/>
              </a:ext>
            </a:extLst>
          </p:cNvPr>
          <p:cNvSpPr txBox="1"/>
          <p:nvPr/>
        </p:nvSpPr>
        <p:spPr>
          <a:xfrm>
            <a:off x="487466" y="528834"/>
            <a:ext cx="9959769" cy="1318759"/>
          </a:xfrm>
          <a:prstGeom prst="rect">
            <a:avLst/>
          </a:prstGeom>
          <a:noFill/>
        </p:spPr>
        <p:txBody>
          <a:bodyPr wrap="square" rtlCol="0">
            <a:spAutoFit/>
          </a:bodyPr>
          <a:lstStyle/>
          <a:p>
            <a:pPr algn="ctr">
              <a:lnSpc>
                <a:spcPct val="107000"/>
              </a:lnSpc>
              <a:spcBef>
                <a:spcPts val="200"/>
              </a:spcBef>
            </a:pPr>
            <a:r>
              <a:rPr lang="en-AU" sz="5000" b="1" dirty="0">
                <a:effectLst/>
                <a:latin typeface="Tahoma" panose="020B0604030504040204" pitchFamily="34" charset="0"/>
                <a:ea typeface="Times New Roman" panose="02020603050405020304" pitchFamily="18" charset="0"/>
                <a:cs typeface="Times New Roman" panose="02020603050405020304" pitchFamily="18" charset="0"/>
              </a:rPr>
              <a:t>Innovation Program</a:t>
            </a:r>
          </a:p>
          <a:p>
            <a:pPr algn="ctr">
              <a:lnSpc>
                <a:spcPct val="107000"/>
              </a:lnSpc>
              <a:spcBef>
                <a:spcPts val="200"/>
              </a:spcBef>
            </a:pPr>
            <a:r>
              <a:rPr lang="en-US" sz="1200" b="1" dirty="0">
                <a:effectLst/>
                <a:latin typeface="Tahoma" panose="020B0604030504040204" pitchFamily="34" charset="0"/>
                <a:ea typeface="Times New Roman" panose="02020603050405020304" pitchFamily="18" charset="0"/>
                <a:cs typeface="Times New Roman" panose="02020603050405020304" pitchFamily="18" charset="0"/>
              </a:rPr>
              <a:t>we seek to help organisations adapt their operations after COVID-19, to effectively recruit, support and manage a more flexible workforce.</a:t>
            </a:r>
            <a:r>
              <a:rPr lang="en-AU" sz="1200" b="1" dirty="0">
                <a:effectLst/>
                <a:latin typeface="Tahoma" panose="020B0604030504040204" pitchFamily="34" charset="0"/>
                <a:ea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1D5E03F4-BBA6-4EEB-8F6B-A7DEDC8D4850}"/>
              </a:ext>
            </a:extLst>
          </p:cNvPr>
          <p:cNvSpPr txBox="1"/>
          <p:nvPr/>
        </p:nvSpPr>
        <p:spPr>
          <a:xfrm>
            <a:off x="698706" y="2515046"/>
            <a:ext cx="4016169" cy="2929648"/>
          </a:xfrm>
          <a:prstGeom prst="rect">
            <a:avLst/>
          </a:prstGeom>
          <a:noFill/>
        </p:spPr>
        <p:txBody>
          <a:bodyPr wrap="square">
            <a:spAutoFit/>
          </a:bodyPr>
          <a:lstStyle/>
          <a:p>
            <a:pPr>
              <a:lnSpc>
                <a:spcPct val="107000"/>
              </a:lnSpc>
              <a:spcAft>
                <a:spcPts val="1200"/>
              </a:spcAft>
            </a:pPr>
            <a:r>
              <a:rPr lang="en-US" sz="2800" b="1" dirty="0">
                <a:latin typeface="Tahoma" panose="020B0604030504040204" pitchFamily="34" charset="0"/>
                <a:ea typeface="Tahoma" panose="020B0604030504040204" pitchFamily="34" charset="0"/>
                <a:cs typeface="Tahoma" panose="020B0604030504040204" pitchFamily="34" charset="0"/>
              </a:rPr>
              <a:t>I</a:t>
            </a:r>
            <a:r>
              <a:rPr lang="en-AU" sz="2800" b="1" dirty="0" err="1">
                <a:latin typeface="Tahoma" panose="020B0604030504040204" pitchFamily="34" charset="0"/>
                <a:ea typeface="Tahoma" panose="020B0604030504040204" pitchFamily="34" charset="0"/>
                <a:cs typeface="Tahoma" panose="020B0604030504040204" pitchFamily="34" charset="0"/>
              </a:rPr>
              <a:t>nnovation</a:t>
            </a:r>
            <a:r>
              <a:rPr lang="en-AU" sz="2800" b="1" dirty="0">
                <a:latin typeface="Tahoma" panose="020B0604030504040204" pitchFamily="34" charset="0"/>
                <a:ea typeface="Tahoma" panose="020B0604030504040204" pitchFamily="34" charset="0"/>
                <a:cs typeface="Tahoma" panose="020B0604030504040204" pitchFamily="34" charset="0"/>
              </a:rPr>
              <a:t> Series: </a:t>
            </a:r>
          </a:p>
          <a:p>
            <a:pPr marL="342900" indent="-342900">
              <a:lnSpc>
                <a:spcPct val="107000"/>
              </a:lnSpc>
              <a:spcAft>
                <a:spcPts val="1200"/>
              </a:spcAft>
              <a:buFont typeface="Arial" panose="020B0604020202020204" pitchFamily="34" charset="0"/>
              <a:buChar char="•"/>
            </a:pPr>
            <a:r>
              <a:rPr lang="en-AU" sz="2800" dirty="0">
                <a:latin typeface="Tahoma" panose="020B0604030504040204" pitchFamily="34" charset="0"/>
                <a:ea typeface="Tahoma" panose="020B0604030504040204" pitchFamily="34" charset="0"/>
                <a:cs typeface="Tahoma" panose="020B0604030504040204" pitchFamily="34" charset="0"/>
              </a:rPr>
              <a:t>Podcasts </a:t>
            </a:r>
          </a:p>
          <a:p>
            <a:pPr marL="342900" indent="-342900">
              <a:lnSpc>
                <a:spcPct val="107000"/>
              </a:lnSpc>
              <a:spcAft>
                <a:spcPts val="1200"/>
              </a:spcAft>
              <a:buFont typeface="Arial" panose="020B0604020202020204" pitchFamily="34" charset="0"/>
              <a:buChar char="•"/>
            </a:pPr>
            <a:r>
              <a:rPr lang="en-AU" sz="2800" dirty="0">
                <a:latin typeface="Tahoma" panose="020B0604030504040204" pitchFamily="34" charset="0"/>
                <a:ea typeface="Tahoma" panose="020B0604030504040204" pitchFamily="34" charset="0"/>
                <a:cs typeface="Tahoma" panose="020B0604030504040204" pitchFamily="34" charset="0"/>
              </a:rPr>
              <a:t>Articles </a:t>
            </a:r>
          </a:p>
          <a:p>
            <a:pPr marL="342900" indent="-342900">
              <a:lnSpc>
                <a:spcPct val="107000"/>
              </a:lnSpc>
              <a:spcAft>
                <a:spcPts val="1200"/>
              </a:spcAft>
              <a:buFont typeface="Arial" panose="020B0604020202020204" pitchFamily="34" charset="0"/>
              <a:buChar char="•"/>
            </a:pPr>
            <a:r>
              <a:rPr lang="en-AU" sz="2800" dirty="0">
                <a:latin typeface="Tahoma" panose="020B0604030504040204" pitchFamily="34" charset="0"/>
                <a:ea typeface="Tahoma" panose="020B0604030504040204" pitchFamily="34" charset="0"/>
                <a:cs typeface="Tahoma" panose="020B0604030504040204" pitchFamily="34" charset="0"/>
              </a:rPr>
              <a:t>Workshops  </a:t>
            </a:r>
          </a:p>
          <a:p>
            <a:pPr>
              <a:lnSpc>
                <a:spcPct val="107000"/>
              </a:lnSpc>
              <a:spcAft>
                <a:spcPts val="1200"/>
              </a:spcAft>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3698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1171074" y="1396686"/>
            <a:ext cx="3240506" cy="4064628"/>
          </a:xfrm>
        </p:spPr>
        <p:txBody>
          <a:bodyPr>
            <a:normAutofit/>
          </a:bodyPr>
          <a:lstStyle/>
          <a:p>
            <a:r>
              <a:rPr lang="en-AU" b="1">
                <a:solidFill>
                  <a:srgbClr val="FFFFFF"/>
                </a:solidFill>
                <a:latin typeface="Cambria" panose="02040503050406030204" pitchFamily="18" charset="0"/>
                <a:ea typeface="Cambria" panose="02040503050406030204" pitchFamily="18" charset="0"/>
              </a:rPr>
              <a:t>Program Learning Objectives</a:t>
            </a:r>
          </a:p>
        </p:txBody>
      </p:sp>
      <p:sp>
        <p:nvSpPr>
          <p:cNvPr id="30" name="Arc 1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 name="Oval 2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13EADE8-177E-42E6-BDFC-4D17180B4F24}"/>
              </a:ext>
            </a:extLst>
          </p:cNvPr>
          <p:cNvSpPr>
            <a:spLocks noGrp="1"/>
          </p:cNvSpPr>
          <p:nvPr>
            <p:ph idx="1"/>
          </p:nvPr>
        </p:nvSpPr>
        <p:spPr>
          <a:xfrm>
            <a:off x="5370153" y="1526033"/>
            <a:ext cx="5536397" cy="3935281"/>
          </a:xfrm>
        </p:spPr>
        <p:txBody>
          <a:bodyPr vert="horz" lIns="91440" tIns="45720" rIns="91440" bIns="45720" rtlCol="0">
            <a:normAutofit lnSpcReduction="10000"/>
          </a:bodyPr>
          <a:lstStyle/>
          <a:p>
            <a:pPr marL="0" indent="0">
              <a:buNone/>
            </a:pPr>
            <a:r>
              <a:rPr lang="en-AU" sz="1800" b="1" dirty="0">
                <a:latin typeface="Cambria"/>
                <a:ea typeface="Cambria"/>
              </a:rPr>
              <a:t>LEADERSHIP COMPETENCY DEVELOPMENT</a:t>
            </a:r>
            <a:r>
              <a:rPr lang="en-AU" sz="1800" dirty="0">
                <a:latin typeface="Cambria"/>
                <a:ea typeface="Cambria"/>
              </a:rPr>
              <a:t>: </a:t>
            </a:r>
            <a:endParaRPr lang="en-US" sz="1800" dirty="0">
              <a:latin typeface="Cambria"/>
              <a:ea typeface="Cambria"/>
            </a:endParaRPr>
          </a:p>
          <a:p>
            <a:pPr marL="0" indent="0">
              <a:buNone/>
            </a:pPr>
            <a:r>
              <a:rPr lang="en-AU" sz="1800" dirty="0">
                <a:latin typeface="Cambria"/>
                <a:ea typeface="Cambria"/>
              </a:rPr>
              <a:t>A character-based leadership development approach will build capacity for positive mental health, promoting self-leadership, peer leadership, and team-leadership. Training will include practical strategies to acknowledge, guide, and influence behaviour, and bring out the best in oneself and others. </a:t>
            </a:r>
            <a:endParaRPr lang="en-AU" sz="1800" dirty="0"/>
          </a:p>
          <a:p>
            <a:pPr marL="0" indent="0">
              <a:buNone/>
            </a:pPr>
            <a:r>
              <a:rPr lang="en-AU" sz="1800" b="1" dirty="0">
                <a:latin typeface="Cambria"/>
                <a:ea typeface="Cambria"/>
              </a:rPr>
              <a:t>MENTAL HEALTH MANAGEMENT TRAINING</a:t>
            </a:r>
            <a:r>
              <a:rPr lang="en-AU" sz="1800" dirty="0">
                <a:latin typeface="Cambria"/>
                <a:ea typeface="Cambria"/>
              </a:rPr>
              <a:t>: </a:t>
            </a:r>
          </a:p>
          <a:p>
            <a:pPr marL="0" indent="0">
              <a:buNone/>
            </a:pPr>
            <a:r>
              <a:rPr lang="en-AU" sz="1800" dirty="0">
                <a:latin typeface="Cambria"/>
                <a:ea typeface="Cambria"/>
              </a:rPr>
              <a:t>An integrated approach to workplace mental health will include knowledge and skills related to preventing volunteer-related harm to mental health, promoting positive mental wellbeing (including maximising the psychological benefits of volunteering), and appropriately addressing and supporting mental health problems as they arise. </a:t>
            </a:r>
            <a:endParaRPr lang="en-AU" sz="1800" dirty="0"/>
          </a:p>
        </p:txBody>
      </p:sp>
      <p:pic>
        <p:nvPicPr>
          <p:cNvPr id="9" name="Picture 8">
            <a:extLst>
              <a:ext uri="{FF2B5EF4-FFF2-40B4-BE49-F238E27FC236}">
                <a16:creationId xmlns:a16="http://schemas.microsoft.com/office/drawing/2014/main" id="{1F3547C1-7792-E508-71CE-87107CA432C2}"/>
              </a:ext>
            </a:extLst>
          </p:cNvPr>
          <p:cNvPicPr>
            <a:picLocks noChangeAspect="1"/>
          </p:cNvPicPr>
          <p:nvPr/>
        </p:nvPicPr>
        <p:blipFill>
          <a:blip r:embed="rId3"/>
          <a:stretch>
            <a:fillRect/>
          </a:stretch>
        </p:blipFill>
        <p:spPr>
          <a:xfrm>
            <a:off x="83311" y="6267407"/>
            <a:ext cx="891474" cy="492599"/>
          </a:xfrm>
          <a:prstGeom prst="rect">
            <a:avLst/>
          </a:prstGeom>
        </p:spPr>
      </p:pic>
      <p:sp>
        <p:nvSpPr>
          <p:cNvPr id="10" name="Text Placeholder 23">
            <a:extLst>
              <a:ext uri="{FF2B5EF4-FFF2-40B4-BE49-F238E27FC236}">
                <a16:creationId xmlns:a16="http://schemas.microsoft.com/office/drawing/2014/main" id="{3170BD5A-1D58-4C26-F715-A0AF081DF966}"/>
              </a:ext>
            </a:extLst>
          </p:cNvPr>
          <p:cNvSpPr txBox="1">
            <a:spLocks/>
          </p:cNvSpPr>
          <p:nvPr/>
        </p:nvSpPr>
        <p:spPr>
          <a:xfrm flipH="1">
            <a:off x="8998857" y="3984704"/>
            <a:ext cx="3193139" cy="2873297"/>
          </a:xfrm>
          <a:prstGeom prst="rtTriangle">
            <a:avLst/>
          </a:prstGeom>
          <a:solidFill>
            <a:srgbClr val="E1D0C6"/>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solidFill>
                <a:srgbClr val="000000">
                  <a:alpha val="0"/>
                </a:srgbClr>
              </a:solidFill>
              <a:cs typeface="Calibri"/>
            </a:endParaRPr>
          </a:p>
        </p:txBody>
      </p:sp>
      <p:pic>
        <p:nvPicPr>
          <p:cNvPr id="4" name="Picture 4">
            <a:extLst>
              <a:ext uri="{FF2B5EF4-FFF2-40B4-BE49-F238E27FC236}">
                <a16:creationId xmlns:a16="http://schemas.microsoft.com/office/drawing/2014/main" id="{627F827E-4119-CE07-EAAE-4385D79B6BFD}"/>
              </a:ext>
            </a:extLst>
          </p:cNvPr>
          <p:cNvPicPr>
            <a:picLocks noChangeAspect="1"/>
          </p:cNvPicPr>
          <p:nvPr/>
        </p:nvPicPr>
        <p:blipFill>
          <a:blip r:embed="rId4"/>
          <a:stretch>
            <a:fillRect/>
          </a:stretch>
        </p:blipFill>
        <p:spPr>
          <a:xfrm>
            <a:off x="12465" y="6233760"/>
            <a:ext cx="1028700" cy="542925"/>
          </a:xfrm>
          <a:prstGeom prst="rect">
            <a:avLst/>
          </a:prstGeom>
        </p:spPr>
      </p:pic>
      <p:sp>
        <p:nvSpPr>
          <p:cNvPr id="5" name="Slide Number Placeholder 4">
            <a:extLst>
              <a:ext uri="{FF2B5EF4-FFF2-40B4-BE49-F238E27FC236}">
                <a16:creationId xmlns:a16="http://schemas.microsoft.com/office/drawing/2014/main" id="{1AFBF4E8-C355-74DC-DD8F-8387F9B1E31D}"/>
              </a:ext>
            </a:extLst>
          </p:cNvPr>
          <p:cNvSpPr>
            <a:spLocks noGrp="1"/>
          </p:cNvSpPr>
          <p:nvPr>
            <p:ph type="sldNum" sz="quarter" idx="12"/>
          </p:nvPr>
        </p:nvSpPr>
        <p:spPr/>
        <p:txBody>
          <a:bodyPr/>
          <a:lstStyle/>
          <a:p>
            <a:fld id="{48F63A3B-78C7-47BE-AE5E-E10140E04643}" type="slidenum">
              <a:rPr lang="en-US" smtClean="0"/>
              <a:t>3</a:t>
            </a:fld>
            <a:endParaRPr lang="en-US"/>
          </a:p>
        </p:txBody>
      </p:sp>
    </p:spTree>
    <p:extLst>
      <p:ext uri="{BB962C8B-B14F-4D97-AF65-F5344CB8AC3E}">
        <p14:creationId xmlns:p14="http://schemas.microsoft.com/office/powerpoint/2010/main" val="2276891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9F46C9-1E75-4436-9470-DBE55B69CD3B}"/>
              </a:ext>
            </a:extLst>
          </p:cNvPr>
          <p:cNvPicPr>
            <a:picLocks noChangeAspect="1"/>
          </p:cNvPicPr>
          <p:nvPr/>
        </p:nvPicPr>
        <p:blipFill>
          <a:blip r:embed="rId3"/>
          <a:stretch>
            <a:fillRect/>
          </a:stretch>
        </p:blipFill>
        <p:spPr>
          <a:xfrm>
            <a:off x="0" y="0"/>
            <a:ext cx="5270090" cy="6858000"/>
          </a:xfrm>
          <a:prstGeom prst="rect">
            <a:avLst/>
          </a:prstGeom>
        </p:spPr>
      </p:pic>
      <p:sp>
        <p:nvSpPr>
          <p:cNvPr id="8" name="TextBox 7">
            <a:extLst>
              <a:ext uri="{FF2B5EF4-FFF2-40B4-BE49-F238E27FC236}">
                <a16:creationId xmlns:a16="http://schemas.microsoft.com/office/drawing/2014/main" id="{E4F3C243-AF25-4015-BCAC-4C041D1D6FA3}"/>
              </a:ext>
            </a:extLst>
          </p:cNvPr>
          <p:cNvSpPr txBox="1"/>
          <p:nvPr/>
        </p:nvSpPr>
        <p:spPr>
          <a:xfrm>
            <a:off x="334757" y="1929672"/>
            <a:ext cx="4600576" cy="1098762"/>
          </a:xfrm>
          <a:prstGeom prst="rect">
            <a:avLst/>
          </a:prstGeom>
          <a:noFill/>
        </p:spPr>
        <p:txBody>
          <a:bodyPr wrap="square">
            <a:spAutoFit/>
          </a:bodyPr>
          <a:lstStyle/>
          <a:p>
            <a:pPr>
              <a:lnSpc>
                <a:spcPct val="107000"/>
              </a:lnSpc>
              <a:spcBef>
                <a:spcPts val="200"/>
              </a:spcBef>
            </a:pPr>
            <a:r>
              <a:rPr lang="en-US" sz="3200" b="1">
                <a:solidFill>
                  <a:schemeClr val="bg1"/>
                </a:solidFill>
                <a:latin typeface="Tahoma" panose="020B0604030504040204" pitchFamily="34" charset="0"/>
                <a:ea typeface="Times New Roman" panose="02020603050405020304" pitchFamily="18" charset="0"/>
                <a:cs typeface="Times New Roman" panose="02020603050405020304" pitchFamily="18" charset="0"/>
              </a:rPr>
              <a:t>S</a:t>
            </a:r>
            <a:r>
              <a:rPr lang="en-AU" sz="3200" b="1">
                <a:solidFill>
                  <a:schemeClr val="bg1"/>
                </a:solidFill>
                <a:latin typeface="Tahoma" panose="020B0604030504040204" pitchFamily="34" charset="0"/>
                <a:ea typeface="Times New Roman" panose="02020603050405020304" pitchFamily="18" charset="0"/>
                <a:cs typeface="Times New Roman" panose="02020603050405020304" pitchFamily="18" charset="0"/>
              </a:rPr>
              <a:t>upporting the Well-being of Volunteers </a:t>
            </a:r>
            <a:endParaRPr lang="en-AU" sz="3200" b="1">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7DBA2F7-15FF-4552-90AB-55353D62C289}"/>
              </a:ext>
            </a:extLst>
          </p:cNvPr>
          <p:cNvSpPr txBox="1"/>
          <p:nvPr/>
        </p:nvSpPr>
        <p:spPr>
          <a:xfrm>
            <a:off x="5604847" y="1685416"/>
            <a:ext cx="5491779" cy="3453189"/>
          </a:xfrm>
          <a:prstGeom prst="rect">
            <a:avLst/>
          </a:prstGeom>
          <a:noFill/>
        </p:spPr>
        <p:txBody>
          <a:bodyPr wrap="square" lIns="91440" tIns="45720" rIns="91440" bIns="45720" anchor="t">
            <a:spAutoFit/>
          </a:bodyPr>
          <a:lstStyle/>
          <a:p>
            <a:pPr marL="285750" indent="-285750">
              <a:lnSpc>
                <a:spcPct val="107000"/>
              </a:lnSpc>
              <a:spcAft>
                <a:spcPts val="800"/>
              </a:spcAft>
              <a:buFont typeface="Arial" panose="020B0604020202020204" pitchFamily="34" charset="0"/>
              <a:buChar char="•"/>
            </a:pPr>
            <a:r>
              <a:rPr lang="en-AU" sz="1800" dirty="0">
                <a:effectLst/>
                <a:latin typeface="Calibri"/>
                <a:ea typeface="Calibri" panose="020F0502020204030204" pitchFamily="34" charset="0"/>
                <a:cs typeface="Times New Roman"/>
              </a:rPr>
              <a:t>We know that volunteerin</a:t>
            </a:r>
            <a:r>
              <a:rPr lang="en-AU" dirty="0">
                <a:latin typeface="Calibri"/>
                <a:ea typeface="Calibri" panose="020F0502020204030204" pitchFamily="34" charset="0"/>
                <a:cs typeface="Times New Roman"/>
              </a:rPr>
              <a:t>g provides positive benefits for people’s mental health and well-being. </a:t>
            </a:r>
            <a:endParaRPr lang="en-AU"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AU" dirty="0">
                <a:latin typeface="Calibri"/>
                <a:ea typeface="Calibri" panose="020F0502020204030204" pitchFamily="34" charset="0"/>
                <a:cs typeface="Times New Roman"/>
              </a:rPr>
              <a:t>During the </a:t>
            </a:r>
            <a:r>
              <a:rPr lang="en-AU" sz="1800" dirty="0">
                <a:effectLst/>
                <a:latin typeface="Calibri"/>
                <a:ea typeface="Calibri" panose="020F0502020204030204" pitchFamily="34" charset="0"/>
                <a:cs typeface="Times New Roman"/>
              </a:rPr>
              <a:t>COVI</a:t>
            </a:r>
            <a:r>
              <a:rPr lang="en-AU" dirty="0">
                <a:latin typeface="Calibri"/>
                <a:ea typeface="Calibri" panose="020F0502020204030204" pitchFamily="34" charset="0"/>
                <a:cs typeface="Times New Roman"/>
              </a:rPr>
              <a:t>D-19 lockdown in Tasmania </a:t>
            </a:r>
            <a:r>
              <a:rPr lang="en-GB" sz="1800" dirty="0">
                <a:effectLst/>
                <a:latin typeface="Calibri"/>
                <a:ea typeface="Calibri" panose="020F0502020204030204" pitchFamily="34" charset="0"/>
                <a:cs typeface="Calibri"/>
              </a:rPr>
              <a:t>(April to June 2020) the state’s volunteer numbers were hit hard with an estimated 140,000 volunteers lost to communities.</a:t>
            </a:r>
            <a:r>
              <a:rPr lang="en-GB" dirty="0">
                <a:latin typeface="Calibri"/>
                <a:ea typeface="Calibri" panose="020F0502020204030204" pitchFamily="34" charset="0"/>
                <a:cs typeface="Calibri"/>
              </a:rPr>
              <a:t> </a:t>
            </a:r>
            <a:endParaRPr lang="en-GB" sz="1800" dirty="0">
              <a:effectLst/>
              <a:latin typeface="Calibri" panose="020F0502020204030204" pitchFamily="34" charset="0"/>
              <a:ea typeface="Calibri" panose="020F0502020204030204" pitchFamily="34" charset="0"/>
              <a:cs typeface="Calibri"/>
            </a:endParaRPr>
          </a:p>
          <a:p>
            <a:pPr marL="285750" indent="-285750">
              <a:lnSpc>
                <a:spcPct val="107000"/>
              </a:lnSpc>
              <a:spcAft>
                <a:spcPts val="800"/>
              </a:spcAft>
              <a:buFont typeface="Arial" panose="020B0604020202020204" pitchFamily="34" charset="0"/>
              <a:buChar char="•"/>
            </a:pPr>
            <a:r>
              <a:rPr lang="en-GB" dirty="0">
                <a:latin typeface="Calibri"/>
                <a:ea typeface="Calibri" panose="020F0502020204030204" pitchFamily="34" charset="0"/>
                <a:cs typeface="Calibri"/>
              </a:rPr>
              <a:t> S</a:t>
            </a:r>
            <a:r>
              <a:rPr lang="en-GB" sz="1800" dirty="0">
                <a:effectLst/>
                <a:latin typeface="Calibri"/>
                <a:ea typeface="Calibri" panose="020F0502020204030204" pitchFamily="34" charset="0"/>
                <a:cs typeface="Calibri"/>
              </a:rPr>
              <a:t>ome volunteers have not re-engaged.</a:t>
            </a:r>
          </a:p>
          <a:p>
            <a:pPr marL="285750" indent="-285750">
              <a:lnSpc>
                <a:spcPct val="107000"/>
              </a:lnSpc>
              <a:spcAft>
                <a:spcPts val="800"/>
              </a:spcAft>
              <a:buFont typeface="Arial" panose="020B0604020202020204" pitchFamily="34" charset="0"/>
              <a:buChar char="•"/>
            </a:pPr>
            <a:r>
              <a:rPr lang="en-GB" sz="1800" dirty="0">
                <a:effectLst/>
                <a:latin typeface="Calibri"/>
                <a:ea typeface="Calibri" panose="020F0502020204030204" pitchFamily="34" charset="0"/>
                <a:cs typeface="Calibri"/>
              </a:rPr>
              <a:t>Volunteer burn out is a common challenge and </a:t>
            </a:r>
            <a:r>
              <a:rPr lang="en-GB" dirty="0">
                <a:latin typeface="Calibri"/>
                <a:ea typeface="Calibri" panose="020F0502020204030204" pitchFamily="34" charset="0"/>
                <a:cs typeface="Calibri"/>
              </a:rPr>
              <a:t>something we continue to address as a sector. </a:t>
            </a:r>
            <a:endParaRPr lang="en-GB" sz="1800" dirty="0">
              <a:effectLst/>
              <a:latin typeface="Calibri" panose="020F0502020204030204" pitchFamily="34" charset="0"/>
              <a:ea typeface="Calibri" panose="020F0502020204030204" pitchFamily="34" charset="0"/>
              <a:cs typeface="Calibri"/>
            </a:endParaRPr>
          </a:p>
          <a:p>
            <a:pPr>
              <a:lnSpc>
                <a:spcPct val="107000"/>
              </a:lnSpc>
              <a:spcAft>
                <a:spcPts val="800"/>
              </a:spcAft>
            </a:pP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79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C7D4FD-912F-4D75-A7A5-0D13D5917332}"/>
              </a:ext>
            </a:extLst>
          </p:cNvPr>
          <p:cNvPicPr>
            <a:picLocks noChangeAspect="1"/>
          </p:cNvPicPr>
          <p:nvPr/>
        </p:nvPicPr>
        <p:blipFill rotWithShape="1">
          <a:blip r:embed="rId3"/>
          <a:srcRect t="17097"/>
          <a:stretch/>
        </p:blipFill>
        <p:spPr>
          <a:xfrm>
            <a:off x="1400681" y="176561"/>
            <a:ext cx="10363166" cy="5688697"/>
          </a:xfrm>
          <a:prstGeom prst="rect">
            <a:avLst/>
          </a:prstGeom>
        </p:spPr>
      </p:pic>
      <p:sp>
        <p:nvSpPr>
          <p:cNvPr id="2" name="Oval 1">
            <a:extLst>
              <a:ext uri="{FF2B5EF4-FFF2-40B4-BE49-F238E27FC236}">
                <a16:creationId xmlns:a16="http://schemas.microsoft.com/office/drawing/2014/main" id="{60472A4F-2C54-4C62-8D65-E01A43465319}"/>
              </a:ext>
            </a:extLst>
          </p:cNvPr>
          <p:cNvSpPr/>
          <p:nvPr/>
        </p:nvSpPr>
        <p:spPr>
          <a:xfrm>
            <a:off x="855407" y="2408903"/>
            <a:ext cx="4886632" cy="4100051"/>
          </a:xfrm>
          <a:prstGeom prst="ellipse">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476373A-F1A7-41C5-A6BC-C986B1972CDF}"/>
              </a:ext>
            </a:extLst>
          </p:cNvPr>
          <p:cNvSpPr/>
          <p:nvPr/>
        </p:nvSpPr>
        <p:spPr>
          <a:xfrm>
            <a:off x="7595420" y="0"/>
            <a:ext cx="3534696" cy="2408903"/>
          </a:xfrm>
          <a:prstGeom prst="ellipse">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60123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AAFDFC-C945-4F06-ADE5-FE0DD0CE2CE0}"/>
              </a:ext>
            </a:extLst>
          </p:cNvPr>
          <p:cNvPicPr>
            <a:picLocks noChangeAspect="1"/>
          </p:cNvPicPr>
          <p:nvPr/>
        </p:nvPicPr>
        <p:blipFill>
          <a:blip r:embed="rId3"/>
          <a:stretch>
            <a:fillRect/>
          </a:stretch>
        </p:blipFill>
        <p:spPr>
          <a:xfrm>
            <a:off x="0" y="-12399"/>
            <a:ext cx="3766656" cy="6870399"/>
          </a:xfrm>
          <a:prstGeom prst="rect">
            <a:avLst/>
          </a:prstGeom>
        </p:spPr>
      </p:pic>
      <p:sp>
        <p:nvSpPr>
          <p:cNvPr id="6" name="TextBox 5">
            <a:extLst>
              <a:ext uri="{FF2B5EF4-FFF2-40B4-BE49-F238E27FC236}">
                <a16:creationId xmlns:a16="http://schemas.microsoft.com/office/drawing/2014/main" id="{1807DC9C-64E7-4B0E-A8AE-F8BF2396A0D3}"/>
              </a:ext>
            </a:extLst>
          </p:cNvPr>
          <p:cNvSpPr txBox="1"/>
          <p:nvPr/>
        </p:nvSpPr>
        <p:spPr>
          <a:xfrm>
            <a:off x="4009324" y="2264291"/>
            <a:ext cx="7774044" cy="2487797"/>
          </a:xfrm>
          <a:prstGeom prst="rect">
            <a:avLst/>
          </a:prstGeom>
          <a:noFill/>
        </p:spPr>
        <p:txBody>
          <a:bodyPr wrap="square" lIns="91440" tIns="45720" rIns="91440" bIns="45720" anchor="t">
            <a:spAutoFit/>
          </a:bodyPr>
          <a:lstStyle/>
          <a:p>
            <a:pPr>
              <a:lnSpc>
                <a:spcPct val="107000"/>
              </a:lnSpc>
              <a:spcAft>
                <a:spcPts val="1200"/>
              </a:spcAft>
            </a:pPr>
            <a:endParaRPr lang="en-US" i="1" dirty="0">
              <a:latin typeface="Calibri"/>
              <a:ea typeface="Calibri" panose="020F0502020204030204" pitchFamily="34" charset="0"/>
              <a:cs typeface="Times New Roman"/>
            </a:endParaRPr>
          </a:p>
          <a:p>
            <a:pPr algn="l" rtl="0" fontAlgn="base">
              <a:buFont typeface="+mj-lt"/>
              <a:buAutoNum type="arabicPeriod"/>
            </a:pPr>
            <a:r>
              <a:rPr lang="en-US" b="0" i="1" u="none" strike="noStrike" dirty="0">
                <a:solidFill>
                  <a:srgbClr val="000000"/>
                </a:solidFill>
                <a:effectLst/>
                <a:latin typeface="Calibri" panose="020F0502020204030204" pitchFamily="34" charset="0"/>
              </a:rPr>
              <a:t> What did / are you doing to support the well-being of your volunteers?</a:t>
            </a:r>
          </a:p>
          <a:p>
            <a:pPr algn="l" rtl="0" fontAlgn="base"/>
            <a:r>
              <a:rPr lang="en-US" b="0" i="1" u="none" strike="noStrike"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r>
              <a:rPr lang="en-US" b="0" i="1" u="none" strike="noStrike" dirty="0">
                <a:solidFill>
                  <a:srgbClr val="000000"/>
                </a:solidFill>
                <a:effectLst/>
                <a:latin typeface="Calibri" panose="020F0502020204030204" pitchFamily="34" charset="0"/>
              </a:rPr>
              <a:t>2. What have you seen others doing that interested you? </a:t>
            </a:r>
            <a:r>
              <a:rPr lang="en-US" b="0" i="0" dirty="0">
                <a:solidFill>
                  <a:srgbClr val="000000"/>
                </a:solidFill>
                <a:effectLst/>
                <a:latin typeface="Calibri" panose="020F0502020204030204" pitchFamily="34" charset="0"/>
              </a:rPr>
              <a:t>​</a:t>
            </a:r>
          </a:p>
          <a:p>
            <a:pPr algn="l" rtl="0" fontAlgn="base"/>
            <a:endParaRPr lang="en-US" dirty="0">
              <a:solidFill>
                <a:srgbClr val="000000"/>
              </a:solidFill>
              <a:latin typeface="Calibri" panose="020F0502020204030204" pitchFamily="34" charset="0"/>
            </a:endParaRPr>
          </a:p>
          <a:p>
            <a:pPr algn="l" rtl="0" fontAlgn="base"/>
            <a:r>
              <a:rPr lang="en-US" b="0" i="1" dirty="0">
                <a:solidFill>
                  <a:srgbClr val="000000"/>
                </a:solidFill>
                <a:effectLst/>
                <a:latin typeface="Calibri" panose="020F0502020204030204" pitchFamily="34" charset="0"/>
              </a:rPr>
              <a:t>3. What are you going to start doing?</a:t>
            </a:r>
          </a:p>
          <a:p>
            <a:pPr algn="l" rtl="0" fontAlgn="base"/>
            <a:endParaRPr lang="en-US" b="0" i="0" dirty="0">
              <a:solidFill>
                <a:srgbClr val="000000"/>
              </a:solidFill>
              <a:effectLst/>
              <a:latin typeface="Calibri" panose="020F0502020204030204" pitchFamily="34" charset="0"/>
            </a:endParaRPr>
          </a:p>
          <a:p>
            <a:pPr>
              <a:lnSpc>
                <a:spcPct val="107000"/>
              </a:lnSpc>
              <a:spcAft>
                <a:spcPts val="1200"/>
              </a:spcAft>
            </a:pPr>
            <a:endParaRPr lang="en-US"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E86717A-50D4-6C15-F99B-7A8B8EA9B187}"/>
              </a:ext>
            </a:extLst>
          </p:cNvPr>
          <p:cNvSpPr txBox="1"/>
          <p:nvPr/>
        </p:nvSpPr>
        <p:spPr>
          <a:xfrm>
            <a:off x="292960" y="389475"/>
            <a:ext cx="3180735" cy="51187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Bef>
                <a:spcPts val="200"/>
              </a:spcBef>
            </a:pPr>
            <a:r>
              <a:rPr lang="en-US" sz="2800" b="1"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t>Reflection</a:t>
            </a:r>
          </a:p>
        </p:txBody>
      </p:sp>
    </p:spTree>
    <p:extLst>
      <p:ext uri="{BB962C8B-B14F-4D97-AF65-F5344CB8AC3E}">
        <p14:creationId xmlns:p14="http://schemas.microsoft.com/office/powerpoint/2010/main" val="1390536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9F46C9-1E75-4436-9470-DBE55B69CD3B}"/>
              </a:ext>
            </a:extLst>
          </p:cNvPr>
          <p:cNvPicPr>
            <a:picLocks noChangeAspect="1"/>
          </p:cNvPicPr>
          <p:nvPr/>
        </p:nvPicPr>
        <p:blipFill>
          <a:blip r:embed="rId3"/>
          <a:stretch>
            <a:fillRect/>
          </a:stretch>
        </p:blipFill>
        <p:spPr>
          <a:xfrm>
            <a:off x="0" y="0"/>
            <a:ext cx="5270090" cy="6858000"/>
          </a:xfrm>
          <a:prstGeom prst="rect">
            <a:avLst/>
          </a:prstGeom>
        </p:spPr>
      </p:pic>
      <p:sp>
        <p:nvSpPr>
          <p:cNvPr id="8" name="TextBox 7">
            <a:extLst>
              <a:ext uri="{FF2B5EF4-FFF2-40B4-BE49-F238E27FC236}">
                <a16:creationId xmlns:a16="http://schemas.microsoft.com/office/drawing/2014/main" id="{E4F3C243-AF25-4015-BCAC-4C041D1D6FA3}"/>
              </a:ext>
            </a:extLst>
          </p:cNvPr>
          <p:cNvSpPr txBox="1"/>
          <p:nvPr/>
        </p:nvSpPr>
        <p:spPr>
          <a:xfrm>
            <a:off x="334757" y="662847"/>
            <a:ext cx="4600576" cy="571823"/>
          </a:xfrm>
          <a:prstGeom prst="rect">
            <a:avLst/>
          </a:prstGeom>
          <a:noFill/>
        </p:spPr>
        <p:txBody>
          <a:bodyPr wrap="square" lIns="91440" tIns="45720" rIns="91440" bIns="45720" anchor="t">
            <a:spAutoFit/>
          </a:bodyPr>
          <a:lstStyle/>
          <a:p>
            <a:pPr>
              <a:lnSpc>
                <a:spcPct val="107000"/>
              </a:lnSpc>
              <a:spcBef>
                <a:spcPts val="200"/>
              </a:spcBef>
            </a:pPr>
            <a:r>
              <a:rPr lang="en-AU" sz="3200" b="1" dirty="0">
                <a:solidFill>
                  <a:schemeClr val="bg1"/>
                </a:solidFill>
                <a:latin typeface="Tahoma"/>
                <a:ea typeface="Times New Roman" panose="02020603050405020304" pitchFamily="18" charset="0"/>
                <a:cs typeface="Times New Roman"/>
              </a:rPr>
              <a:t>Explore: </a:t>
            </a:r>
            <a:endParaRPr lang="en-AU" sz="3200" b="1"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61A11F7-E780-479C-8E83-92A1C31ED236}"/>
              </a:ext>
            </a:extLst>
          </p:cNvPr>
          <p:cNvSpPr txBox="1"/>
          <p:nvPr/>
        </p:nvSpPr>
        <p:spPr>
          <a:xfrm>
            <a:off x="287345" y="1479113"/>
            <a:ext cx="4071464" cy="480131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cs typeface="Calibri"/>
              </a:rPr>
              <a:t>Asking the volunteer if there are any supports they’d like.</a:t>
            </a:r>
          </a:p>
          <a:p>
            <a:pPr marL="285750" indent="-285750">
              <a:buFont typeface="Arial" panose="020B0604020202020204" pitchFamily="34" charset="0"/>
              <a:buChar char="•"/>
            </a:pPr>
            <a:r>
              <a:rPr lang="en-US" dirty="0">
                <a:cs typeface="Calibri"/>
              </a:rPr>
              <a:t>The Art of Gathering – Priya Parker</a:t>
            </a:r>
          </a:p>
          <a:p>
            <a:pPr marL="285750" indent="-285750">
              <a:buFont typeface="Arial" panose="020B0604020202020204" pitchFamily="34" charset="0"/>
              <a:buChar char="•"/>
            </a:pPr>
            <a:r>
              <a:rPr lang="en-US" dirty="0">
                <a:cs typeface="Calibri"/>
              </a:rPr>
              <a:t>Mastering Emotional Health – Global Leadership Foundation</a:t>
            </a:r>
          </a:p>
          <a:p>
            <a:pPr marL="285750" indent="-285750">
              <a:buFont typeface="Arial" panose="020B0604020202020204" pitchFamily="34" charset="0"/>
              <a:buChar char="•"/>
            </a:pPr>
            <a:r>
              <a:rPr lang="en-US" dirty="0" err="1">
                <a:cs typeface="Calibri"/>
              </a:rPr>
              <a:t>Radicol</a:t>
            </a:r>
            <a:r>
              <a:rPr lang="en-US" dirty="0">
                <a:cs typeface="Calibri"/>
              </a:rPr>
              <a:t> Candor</a:t>
            </a:r>
          </a:p>
          <a:p>
            <a:endParaRPr lang="en-US" dirty="0">
              <a:cs typeface="Calibri"/>
            </a:endParaRPr>
          </a:p>
          <a:p>
            <a:pPr marL="285750" indent="-285750">
              <a:buFont typeface="Arial" panose="020B0604020202020204" pitchFamily="34" charset="0"/>
              <a:buChar char="•"/>
            </a:pPr>
            <a:r>
              <a:rPr lang="en-US" dirty="0">
                <a:cs typeface="Calibri"/>
              </a:rPr>
              <a:t>Flexibility in programs – duration of shifts and frequency</a:t>
            </a:r>
          </a:p>
          <a:p>
            <a:pPr marL="285750" indent="-285750">
              <a:buFont typeface="Arial" panose="020B0604020202020204" pitchFamily="34" charset="0"/>
              <a:buChar char="•"/>
            </a:pPr>
            <a:r>
              <a:rPr lang="en-US" dirty="0">
                <a:cs typeface="Calibri"/>
              </a:rPr>
              <a:t>Buddy Systems</a:t>
            </a:r>
          </a:p>
          <a:p>
            <a:pPr marL="285750" indent="-285750">
              <a:buFont typeface="Arial" panose="020B0604020202020204" pitchFamily="34" charset="0"/>
              <a:buChar char="•"/>
            </a:pPr>
            <a:r>
              <a:rPr lang="en-US" dirty="0">
                <a:cs typeface="Calibri"/>
              </a:rPr>
              <a:t>Soft transition into volunteer roles</a:t>
            </a:r>
          </a:p>
          <a:p>
            <a:pPr marL="285750" indent="-285750">
              <a:buFont typeface="Arial" panose="020B0604020202020204" pitchFamily="34" charset="0"/>
              <a:buChar char="•"/>
            </a:pPr>
            <a:r>
              <a:rPr lang="en-US" dirty="0">
                <a:cs typeface="Calibri"/>
              </a:rPr>
              <a:t>Opportunities to move</a:t>
            </a: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    Learn and lunch / </a:t>
            </a:r>
            <a:r>
              <a:rPr lang="en-US" b="0" i="0" u="none" strike="noStrike" dirty="0" err="1">
                <a:solidFill>
                  <a:srgbClr val="000000"/>
                </a:solidFill>
                <a:effectLst/>
                <a:latin typeface="Calibri" panose="020F0502020204030204" pitchFamily="34" charset="0"/>
              </a:rPr>
              <a:t>crafternoons</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    Gardening club</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    Moving – stretch class</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    Meditation or mindfulness sessions  </a:t>
            </a:r>
            <a:endParaRPr lang="en-US" b="0" i="0" dirty="0">
              <a:solidFill>
                <a:srgbClr val="000000"/>
              </a:solidFill>
              <a:effectLst/>
              <a:latin typeface="Arial" panose="020B0604020202020204" pitchFamily="34" charset="0"/>
            </a:endParaRPr>
          </a:p>
          <a:p>
            <a:pPr marL="285750" indent="-285750">
              <a:buFont typeface="Arial" panose="020B0604020202020204" pitchFamily="34" charset="0"/>
              <a:buChar char="•"/>
            </a:pPr>
            <a:endParaRPr lang="en-US" dirty="0">
              <a:cs typeface="Calibri"/>
            </a:endParaRPr>
          </a:p>
        </p:txBody>
      </p:sp>
      <p:pic>
        <p:nvPicPr>
          <p:cNvPr id="6" name="Picture 2" descr="10 Fascinating Facts About Lunch Atop A Skyscraper | Mental Floss">
            <a:extLst>
              <a:ext uri="{FF2B5EF4-FFF2-40B4-BE49-F238E27FC236}">
                <a16:creationId xmlns:a16="http://schemas.microsoft.com/office/drawing/2014/main" id="{95413606-279A-4963-87C6-CDDBA0EE6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090" y="2457450"/>
            <a:ext cx="6935013"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4B031F6D-DD67-409D-977D-A7376751548F}"/>
              </a:ext>
            </a:extLst>
          </p:cNvPr>
          <p:cNvSpPr txBox="1"/>
          <p:nvPr/>
        </p:nvSpPr>
        <p:spPr>
          <a:xfrm>
            <a:off x="5998183" y="1583887"/>
            <a:ext cx="5092604" cy="375552"/>
          </a:xfrm>
          <a:prstGeom prst="rect">
            <a:avLst/>
          </a:prstGeom>
          <a:noFill/>
        </p:spPr>
        <p:txBody>
          <a:bodyPr wrap="square">
            <a:spAutoFit/>
          </a:bodyPr>
          <a:lstStyle/>
          <a:p>
            <a:pPr>
              <a:lnSpc>
                <a:spcPct val="107000"/>
              </a:lnSpc>
              <a:spcAft>
                <a:spcPts val="1200"/>
              </a:spcAft>
            </a:pPr>
            <a:r>
              <a:rPr lang="en-US" i="1">
                <a:latin typeface="Calibri" panose="020F0502020204030204" pitchFamily="34" charset="0"/>
                <a:ea typeface="Calibri" panose="020F0502020204030204" pitchFamily="34" charset="0"/>
                <a:cs typeface="Times New Roman" panose="02020603050405020304" pitchFamily="18" charset="0"/>
              </a:rPr>
              <a:t>Have lunch breaks together and time to sit and chat </a:t>
            </a:r>
          </a:p>
        </p:txBody>
      </p:sp>
    </p:spTree>
    <p:extLst>
      <p:ext uri="{BB962C8B-B14F-4D97-AF65-F5344CB8AC3E}">
        <p14:creationId xmlns:p14="http://schemas.microsoft.com/office/powerpoint/2010/main" val="379608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1171074" y="1396686"/>
            <a:ext cx="3240506" cy="4064628"/>
          </a:xfrm>
        </p:spPr>
        <p:txBody>
          <a:bodyPr vert="horz" lIns="91440" tIns="45720" rIns="91440" bIns="45720" rtlCol="0">
            <a:normAutofit/>
          </a:bodyPr>
          <a:lstStyle/>
          <a:p>
            <a:r>
              <a:rPr lang="en-AU" b="1" dirty="0">
                <a:solidFill>
                  <a:srgbClr val="FFFFFF"/>
                </a:solidFill>
                <a:latin typeface="Cambria"/>
              </a:rPr>
              <a:t>Activity: Self care plan</a:t>
            </a:r>
            <a:r>
              <a:rPr lang="en-AU" dirty="0">
                <a:solidFill>
                  <a:srgbClr val="FFFFFF"/>
                </a:solidFill>
                <a:latin typeface="Cambria"/>
                <a:ea typeface="Cambria"/>
                <a:cs typeface="Cambria"/>
              </a:rPr>
              <a:t>​</a:t>
            </a:r>
            <a:endParaRPr lang="en-US" b="1" i="1" kern="1200" dirty="0">
              <a:solidFill>
                <a:srgbClr val="FFFFFF"/>
              </a:solidFill>
              <a:latin typeface="+mj-lt"/>
              <a:ea typeface="+mj-ea"/>
              <a:cs typeface="+mj-cs"/>
            </a:endParaRPr>
          </a:p>
        </p:txBody>
      </p:sp>
      <p:sp>
        <p:nvSpPr>
          <p:cNvPr id="35" name="Arc 3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13EADE8-177E-42E6-BDFC-4D17180B4F24}"/>
              </a:ext>
            </a:extLst>
          </p:cNvPr>
          <p:cNvSpPr>
            <a:spLocks noGrp="1"/>
          </p:cNvSpPr>
          <p:nvPr>
            <p:ph idx="1"/>
          </p:nvPr>
        </p:nvSpPr>
        <p:spPr>
          <a:xfrm>
            <a:off x="5370153" y="1526033"/>
            <a:ext cx="5536397" cy="3935281"/>
          </a:xfrm>
        </p:spPr>
        <p:txBody>
          <a:bodyPr vert="horz" lIns="91440" tIns="45720" rIns="91440" bIns="45720" rtlCol="0">
            <a:normAutofit/>
          </a:bodyPr>
          <a:lstStyle/>
          <a:p>
            <a:pPr>
              <a:buFont typeface="Arial"/>
              <a:buChar char="•"/>
            </a:pPr>
            <a:r>
              <a:rPr lang="en-AU" dirty="0">
                <a:latin typeface="Cambria"/>
                <a:ea typeface="Cambria"/>
              </a:rPr>
              <a:t>Develop a self care plan using the handout provided (</a:t>
            </a:r>
            <a:r>
              <a:rPr lang="en-AU" dirty="0" err="1">
                <a:latin typeface="Cambria"/>
                <a:ea typeface="Cambria"/>
              </a:rPr>
              <a:t>Blackdog</a:t>
            </a:r>
            <a:r>
              <a:rPr lang="en-AU" dirty="0">
                <a:latin typeface="Cambria"/>
                <a:ea typeface="Cambria"/>
              </a:rPr>
              <a:t> Institute)</a:t>
            </a:r>
            <a:endParaRPr lang="en-US" dirty="0">
              <a:ea typeface="+mn-lt"/>
              <a:cs typeface="+mn-lt"/>
            </a:endParaRPr>
          </a:p>
          <a:p>
            <a:pPr>
              <a:buFont typeface="Arial"/>
              <a:buChar char="•"/>
            </a:pPr>
            <a:r>
              <a:rPr lang="en-AU" dirty="0">
                <a:latin typeface="Cambria"/>
                <a:ea typeface="Cambria"/>
              </a:rPr>
              <a:t>Provide template and talk through content provided in this handout</a:t>
            </a:r>
            <a:endParaRPr lang="en-US" dirty="0">
              <a:ea typeface="+mn-lt"/>
              <a:cs typeface="+mn-lt"/>
            </a:endParaRPr>
          </a:p>
          <a:p>
            <a:pPr>
              <a:buFont typeface="Arial"/>
              <a:buChar char="•"/>
            </a:pPr>
            <a:endParaRPr lang="en-AU" dirty="0">
              <a:ea typeface="+mn-lt"/>
              <a:cs typeface="+mn-lt"/>
            </a:endParaRPr>
          </a:p>
          <a:p>
            <a:pPr marL="0" indent="0">
              <a:buNone/>
            </a:pPr>
            <a:endParaRPr lang="en-US" kern="1200" dirty="0">
              <a:latin typeface="+mn-lt"/>
              <a:cs typeface="Calibri"/>
            </a:endParaRPr>
          </a:p>
        </p:txBody>
      </p:sp>
      <p:sp>
        <p:nvSpPr>
          <p:cNvPr id="12" name="Text Placeholder 23">
            <a:extLst>
              <a:ext uri="{FF2B5EF4-FFF2-40B4-BE49-F238E27FC236}">
                <a16:creationId xmlns:a16="http://schemas.microsoft.com/office/drawing/2014/main" id="{E31D1311-B860-1D14-698A-1E9B7393FEEA}"/>
              </a:ext>
            </a:extLst>
          </p:cNvPr>
          <p:cNvSpPr txBox="1">
            <a:spLocks/>
          </p:cNvSpPr>
          <p:nvPr/>
        </p:nvSpPr>
        <p:spPr>
          <a:xfrm flipH="1">
            <a:off x="8998857" y="3994111"/>
            <a:ext cx="3193139" cy="2873297"/>
          </a:xfrm>
          <a:prstGeom prst="rtTriangle">
            <a:avLst/>
          </a:prstGeom>
          <a:solidFill>
            <a:srgbClr val="E1D0C6"/>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solidFill>
                <a:srgbClr val="000000">
                  <a:alpha val="0"/>
                </a:srgbClr>
              </a:solidFill>
              <a:cs typeface="Calibri" panose="020F0502020204030204"/>
            </a:endParaRPr>
          </a:p>
        </p:txBody>
      </p:sp>
      <p:pic>
        <p:nvPicPr>
          <p:cNvPr id="13" name="Picture 12">
            <a:extLst>
              <a:ext uri="{FF2B5EF4-FFF2-40B4-BE49-F238E27FC236}">
                <a16:creationId xmlns:a16="http://schemas.microsoft.com/office/drawing/2014/main" id="{F4F5E437-8FBC-16BD-58CB-57D7391FD8AF}"/>
              </a:ext>
            </a:extLst>
          </p:cNvPr>
          <p:cNvPicPr>
            <a:picLocks noChangeAspect="1"/>
          </p:cNvPicPr>
          <p:nvPr/>
        </p:nvPicPr>
        <p:blipFill>
          <a:blip r:embed="rId3"/>
          <a:stretch>
            <a:fillRect/>
          </a:stretch>
        </p:blipFill>
        <p:spPr>
          <a:xfrm>
            <a:off x="83311" y="6267407"/>
            <a:ext cx="891474" cy="492599"/>
          </a:xfrm>
          <a:prstGeom prst="rect">
            <a:avLst/>
          </a:prstGeom>
        </p:spPr>
      </p:pic>
      <p:pic>
        <p:nvPicPr>
          <p:cNvPr id="5" name="Picture 5">
            <a:extLst>
              <a:ext uri="{FF2B5EF4-FFF2-40B4-BE49-F238E27FC236}">
                <a16:creationId xmlns:a16="http://schemas.microsoft.com/office/drawing/2014/main" id="{4652C74D-564D-EB57-309E-CCEAB667BEC4}"/>
              </a:ext>
            </a:extLst>
          </p:cNvPr>
          <p:cNvPicPr>
            <a:picLocks noChangeAspect="1"/>
          </p:cNvPicPr>
          <p:nvPr/>
        </p:nvPicPr>
        <p:blipFill>
          <a:blip r:embed="rId4"/>
          <a:stretch>
            <a:fillRect/>
          </a:stretch>
        </p:blipFill>
        <p:spPr>
          <a:xfrm>
            <a:off x="3057" y="6233760"/>
            <a:ext cx="1028700" cy="542925"/>
          </a:xfrm>
          <a:prstGeom prst="rect">
            <a:avLst/>
          </a:prstGeom>
        </p:spPr>
      </p:pic>
      <p:sp>
        <p:nvSpPr>
          <p:cNvPr id="4" name="Slide Number Placeholder 3">
            <a:extLst>
              <a:ext uri="{FF2B5EF4-FFF2-40B4-BE49-F238E27FC236}">
                <a16:creationId xmlns:a16="http://schemas.microsoft.com/office/drawing/2014/main" id="{29D2A19B-A49E-59C1-4730-B2EAE4204787}"/>
              </a:ext>
            </a:extLst>
          </p:cNvPr>
          <p:cNvSpPr>
            <a:spLocks noGrp="1"/>
          </p:cNvSpPr>
          <p:nvPr>
            <p:ph type="sldNum" sz="quarter" idx="12"/>
          </p:nvPr>
        </p:nvSpPr>
        <p:spPr/>
        <p:txBody>
          <a:bodyPr/>
          <a:lstStyle/>
          <a:p>
            <a:fld id="{48F63A3B-78C7-47BE-AE5E-E10140E04643}" type="slidenum">
              <a:rPr lang="en-US" smtClean="0"/>
              <a:t>34</a:t>
            </a:fld>
            <a:endParaRPr lang="en-US"/>
          </a:p>
        </p:txBody>
      </p:sp>
    </p:spTree>
    <p:extLst>
      <p:ext uri="{BB962C8B-B14F-4D97-AF65-F5344CB8AC3E}">
        <p14:creationId xmlns:p14="http://schemas.microsoft.com/office/powerpoint/2010/main" val="368288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Arc 2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4767609" y="977048"/>
            <a:ext cx="7023739" cy="1678642"/>
          </a:xfrm>
        </p:spPr>
        <p:txBody>
          <a:bodyPr vert="horz" lIns="91440" tIns="45720" rIns="91440" bIns="45720" rtlCol="0" anchor="b">
            <a:normAutofit fontScale="90000"/>
          </a:bodyPr>
          <a:lstStyle/>
          <a:p>
            <a:r>
              <a:rPr lang="en-AU" sz="6000" b="1" dirty="0">
                <a:latin typeface="Cambria"/>
                <a:ea typeface="Cambria"/>
              </a:rPr>
              <a:t>Wrap up &amp; questions </a:t>
            </a:r>
            <a:endParaRPr lang="en-US" sz="6000" dirty="0">
              <a:ea typeface="+mj-lt"/>
              <a:cs typeface="+mj-lt"/>
            </a:endParaRPr>
          </a:p>
          <a:p>
            <a:pPr algn="r"/>
            <a:endParaRPr lang="en-US" sz="6000" b="1" i="1" kern="1200" dirty="0">
              <a:latin typeface="+mj-lt"/>
              <a:cs typeface="Calibri Light"/>
            </a:endParaRPr>
          </a:p>
        </p:txBody>
      </p:sp>
      <p:sp>
        <p:nvSpPr>
          <p:cNvPr id="3" name="Content Placeholder 2">
            <a:extLst>
              <a:ext uri="{FF2B5EF4-FFF2-40B4-BE49-F238E27FC236}">
                <a16:creationId xmlns:a16="http://schemas.microsoft.com/office/drawing/2014/main" id="{813EADE8-177E-42E6-BDFC-4D17180B4F24}"/>
              </a:ext>
            </a:extLst>
          </p:cNvPr>
          <p:cNvSpPr>
            <a:spLocks noGrp="1"/>
          </p:cNvSpPr>
          <p:nvPr>
            <p:ph idx="1"/>
          </p:nvPr>
        </p:nvSpPr>
        <p:spPr>
          <a:xfrm>
            <a:off x="4096384" y="2875886"/>
            <a:ext cx="7339990" cy="3380353"/>
          </a:xfrm>
        </p:spPr>
        <p:txBody>
          <a:bodyPr vert="horz" lIns="91440" tIns="45720" rIns="91440" bIns="45720" rtlCol="0" anchor="t">
            <a:noAutofit/>
          </a:bodyPr>
          <a:lstStyle/>
          <a:p>
            <a:pPr>
              <a:buFont typeface="Arial"/>
              <a:buChar char="•"/>
            </a:pPr>
            <a:r>
              <a:rPr lang="en-AU" sz="1800" dirty="0">
                <a:latin typeface="Cambria"/>
                <a:ea typeface="Cambria"/>
                <a:cs typeface="Calibri"/>
              </a:rPr>
              <a:t>Round the room: what was one thing that you will take away from this session to support your mental health and/or leadership? </a:t>
            </a:r>
            <a:endParaRPr lang="en-US" sz="1800" dirty="0">
              <a:ea typeface="+mn-lt"/>
              <a:cs typeface="+mn-lt"/>
            </a:endParaRPr>
          </a:p>
          <a:p>
            <a:pPr>
              <a:buFont typeface="Arial,Sans-Serif"/>
              <a:buChar char="•"/>
            </a:pPr>
            <a:endParaRPr lang="en-AU" sz="1800" dirty="0">
              <a:latin typeface="Cambria"/>
              <a:ea typeface="Cambria"/>
              <a:cs typeface="Calibri"/>
            </a:endParaRPr>
          </a:p>
          <a:p>
            <a:pPr>
              <a:buFont typeface="Arial"/>
              <a:buChar char="•"/>
            </a:pPr>
            <a:r>
              <a:rPr lang="en-AU" sz="1800" dirty="0">
                <a:latin typeface="Cambria"/>
                <a:ea typeface="Cambria"/>
                <a:cs typeface="Calibri"/>
              </a:rPr>
              <a:t>Homework: </a:t>
            </a:r>
            <a:endParaRPr lang="en-US" sz="1800" dirty="0">
              <a:ea typeface="+mn-lt"/>
              <a:cs typeface="+mn-lt"/>
            </a:endParaRPr>
          </a:p>
          <a:p>
            <a:pPr marL="971550" lvl="1" indent="-285750">
              <a:buFont typeface="Arial"/>
              <a:buChar char="•"/>
            </a:pPr>
            <a:r>
              <a:rPr lang="en-AU" sz="1800" dirty="0">
                <a:latin typeface="Cambria"/>
                <a:ea typeface="Cambria"/>
                <a:cs typeface="Calibri"/>
              </a:rPr>
              <a:t>Finish and follow your self care plan </a:t>
            </a:r>
            <a:endParaRPr lang="en-US" sz="1800" dirty="0">
              <a:ea typeface="+mn-lt"/>
              <a:cs typeface="+mn-lt"/>
            </a:endParaRPr>
          </a:p>
          <a:p>
            <a:pPr marL="971550" lvl="1" indent="-285750">
              <a:buFont typeface="Arial"/>
              <a:buChar char="•"/>
            </a:pPr>
            <a:r>
              <a:rPr lang="en-AU" sz="1800" dirty="0">
                <a:latin typeface="Cambria"/>
                <a:ea typeface="Cambria"/>
                <a:cs typeface="Calibri"/>
              </a:rPr>
              <a:t>Resources </a:t>
            </a:r>
          </a:p>
          <a:p>
            <a:pPr marL="971550" lvl="1" indent="-285750">
              <a:buFont typeface="Arial"/>
              <a:buChar char="•"/>
            </a:pPr>
            <a:r>
              <a:rPr lang="en-AU" sz="1800" dirty="0">
                <a:latin typeface="Cambria"/>
                <a:ea typeface="Cambria"/>
                <a:cs typeface="Calibri"/>
              </a:rPr>
              <a:t>Rest of workshops – what’s next – program overview </a:t>
            </a:r>
            <a:endParaRPr lang="en-AU" sz="1800" dirty="0">
              <a:latin typeface="Calibri" panose="020F0502020204030204"/>
              <a:ea typeface="Cambria"/>
              <a:cs typeface="Calibri"/>
            </a:endParaRPr>
          </a:p>
          <a:p>
            <a:pPr marL="971550" lvl="1" indent="-285750">
              <a:buFont typeface="Arial"/>
              <a:buChar char="•"/>
            </a:pPr>
            <a:endParaRPr lang="en-AU" sz="1600" dirty="0">
              <a:latin typeface="Cambria"/>
              <a:ea typeface="Cambria"/>
              <a:cs typeface="Calibri"/>
            </a:endParaRPr>
          </a:p>
          <a:p>
            <a:pPr lvl="1" indent="0">
              <a:buNone/>
            </a:pPr>
            <a:endParaRPr lang="en-AU" sz="1600" dirty="0">
              <a:latin typeface="Cambria"/>
              <a:ea typeface="Cambria"/>
              <a:cs typeface="Calibri"/>
            </a:endParaRPr>
          </a:p>
          <a:p>
            <a:pPr>
              <a:buFont typeface="Arial"/>
              <a:buChar char="•"/>
            </a:pPr>
            <a:endParaRPr lang="en-AU" sz="1600" dirty="0">
              <a:latin typeface="Cambria"/>
              <a:ea typeface="Cambria"/>
              <a:cs typeface="Calibri"/>
            </a:endParaRPr>
          </a:p>
          <a:p>
            <a:pPr>
              <a:buFont typeface="Arial"/>
              <a:buChar char="•"/>
            </a:pPr>
            <a:endParaRPr lang="en-AU" sz="1600" dirty="0">
              <a:latin typeface="Cambria"/>
              <a:ea typeface="Cambria"/>
              <a:cs typeface="+mn-lt"/>
            </a:endParaRPr>
          </a:p>
          <a:p>
            <a:pPr marL="0" indent="0" algn="r">
              <a:buNone/>
            </a:pPr>
            <a:endParaRPr lang="en-US" sz="1600" dirty="0">
              <a:cs typeface="Calibri"/>
            </a:endParaRPr>
          </a:p>
        </p:txBody>
      </p:sp>
      <p:sp>
        <p:nvSpPr>
          <p:cNvPr id="12" name="Text Placeholder 23">
            <a:extLst>
              <a:ext uri="{FF2B5EF4-FFF2-40B4-BE49-F238E27FC236}">
                <a16:creationId xmlns:a16="http://schemas.microsoft.com/office/drawing/2014/main" id="{E31D1311-B860-1D14-698A-1E9B7393FEEA}"/>
              </a:ext>
            </a:extLst>
          </p:cNvPr>
          <p:cNvSpPr txBox="1">
            <a:spLocks/>
          </p:cNvSpPr>
          <p:nvPr/>
        </p:nvSpPr>
        <p:spPr>
          <a:xfrm flipH="1">
            <a:off x="8998857" y="3994111"/>
            <a:ext cx="3193139" cy="2873297"/>
          </a:xfrm>
          <a:prstGeom prst="rtTriangle">
            <a:avLst/>
          </a:prstGeom>
          <a:solidFill>
            <a:srgbClr val="E1D0C6"/>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solidFill>
                <a:srgbClr val="000000">
                  <a:alpha val="0"/>
                </a:srgbClr>
              </a:solidFill>
              <a:cs typeface="Calibri" panose="020F0502020204030204"/>
            </a:endParaRPr>
          </a:p>
        </p:txBody>
      </p:sp>
      <p:pic>
        <p:nvPicPr>
          <p:cNvPr id="5" name="Picture 5">
            <a:extLst>
              <a:ext uri="{FF2B5EF4-FFF2-40B4-BE49-F238E27FC236}">
                <a16:creationId xmlns:a16="http://schemas.microsoft.com/office/drawing/2014/main" id="{EB91E40D-B966-ED3D-9B63-F5B988358A39}"/>
              </a:ext>
            </a:extLst>
          </p:cNvPr>
          <p:cNvPicPr>
            <a:picLocks noChangeAspect="1"/>
          </p:cNvPicPr>
          <p:nvPr/>
        </p:nvPicPr>
        <p:blipFill>
          <a:blip r:embed="rId3"/>
          <a:stretch>
            <a:fillRect/>
          </a:stretch>
        </p:blipFill>
        <p:spPr>
          <a:xfrm>
            <a:off x="3067051" y="6178550"/>
            <a:ext cx="1028700" cy="542925"/>
          </a:xfrm>
          <a:prstGeom prst="rect">
            <a:avLst/>
          </a:prstGeom>
        </p:spPr>
      </p:pic>
      <p:sp>
        <p:nvSpPr>
          <p:cNvPr id="4" name="Slide Number Placeholder 3">
            <a:extLst>
              <a:ext uri="{FF2B5EF4-FFF2-40B4-BE49-F238E27FC236}">
                <a16:creationId xmlns:a16="http://schemas.microsoft.com/office/drawing/2014/main" id="{8981B8A2-AC94-A30F-F719-BBD7C8F5706B}"/>
              </a:ext>
            </a:extLst>
          </p:cNvPr>
          <p:cNvSpPr>
            <a:spLocks noGrp="1"/>
          </p:cNvSpPr>
          <p:nvPr>
            <p:ph type="sldNum" sz="quarter" idx="12"/>
          </p:nvPr>
        </p:nvSpPr>
        <p:spPr/>
        <p:txBody>
          <a:bodyPr/>
          <a:lstStyle/>
          <a:p>
            <a:fld id="{48F63A3B-78C7-47BE-AE5E-E10140E04643}" type="slidenum">
              <a:rPr lang="en-US" smtClean="0"/>
              <a:t>35</a:t>
            </a:fld>
            <a:endParaRPr lang="en-US"/>
          </a:p>
        </p:txBody>
      </p:sp>
    </p:spTree>
    <p:extLst>
      <p:ext uri="{BB962C8B-B14F-4D97-AF65-F5344CB8AC3E}">
        <p14:creationId xmlns:p14="http://schemas.microsoft.com/office/powerpoint/2010/main" val="157998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1389278" y="1233241"/>
            <a:ext cx="3240506" cy="4064628"/>
          </a:xfrm>
        </p:spPr>
        <p:txBody>
          <a:bodyPr>
            <a:normAutofit/>
          </a:bodyPr>
          <a:lstStyle/>
          <a:p>
            <a:r>
              <a:rPr lang="en-AU" b="1">
                <a:latin typeface="Cambria"/>
                <a:ea typeface="Cambria"/>
              </a:rPr>
              <a:t>Today’s Learning Objectives</a:t>
            </a:r>
            <a:endParaRPr lang="en-AU">
              <a:latin typeface="Cambria"/>
              <a:ea typeface="Cambria"/>
              <a:cs typeface="+mj-lt"/>
            </a:endParaRPr>
          </a:p>
          <a:p>
            <a:endParaRPr lang="en-AU" b="1">
              <a:solidFill>
                <a:srgbClr val="FFFFFF"/>
              </a:solidFill>
              <a:latin typeface="Cambria" panose="02040503050406030204" pitchFamily="18" charset="0"/>
              <a:ea typeface="Cambria" panose="02040503050406030204" pitchFamily="18" charset="0"/>
            </a:endParaRPr>
          </a:p>
        </p:txBody>
      </p:sp>
      <p:sp>
        <p:nvSpPr>
          <p:cNvPr id="27" name="Freeform: Shape 1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13EADE8-177E-42E6-BDFC-4D17180B4F24}"/>
              </a:ext>
            </a:extLst>
          </p:cNvPr>
          <p:cNvSpPr>
            <a:spLocks noGrp="1"/>
          </p:cNvSpPr>
          <p:nvPr>
            <p:ph idx="1"/>
          </p:nvPr>
        </p:nvSpPr>
        <p:spPr>
          <a:xfrm>
            <a:off x="6096000" y="820880"/>
            <a:ext cx="5257799" cy="4889350"/>
          </a:xfrm>
        </p:spPr>
        <p:txBody>
          <a:bodyPr vert="horz" lIns="91440" tIns="45720" rIns="91440" bIns="45720" rtlCol="0" anchor="t">
            <a:normAutofit/>
          </a:bodyPr>
          <a:lstStyle/>
          <a:p>
            <a:pPr marL="0" indent="0">
              <a:buNone/>
            </a:pPr>
            <a:r>
              <a:rPr lang="en-AU" sz="2000" dirty="0">
                <a:latin typeface="Cambria"/>
                <a:ea typeface="Cambria"/>
              </a:rPr>
              <a:t>By the end of today you will - </a:t>
            </a:r>
            <a:endParaRPr lang="en-US" sz="2000" dirty="0">
              <a:ea typeface="+mn-lt"/>
              <a:cs typeface="+mn-lt"/>
            </a:endParaRPr>
          </a:p>
          <a:p>
            <a:pPr marL="0" indent="0">
              <a:buNone/>
            </a:pPr>
            <a:endParaRPr lang="en-AU" sz="2000" dirty="0">
              <a:ea typeface="+mn-lt"/>
              <a:cs typeface="+mn-lt"/>
            </a:endParaRPr>
          </a:p>
          <a:p>
            <a:pPr>
              <a:buFont typeface="Arial"/>
              <a:buChar char="•"/>
            </a:pPr>
            <a:r>
              <a:rPr lang="en-AU" sz="2000" dirty="0">
                <a:latin typeface="Cambria"/>
                <a:ea typeface="Cambria"/>
              </a:rPr>
              <a:t>Experience how virtues inform leadership </a:t>
            </a:r>
            <a:endParaRPr lang="en-US" sz="2000" dirty="0">
              <a:ea typeface="+mn-lt"/>
              <a:cs typeface="+mn-lt"/>
            </a:endParaRPr>
          </a:p>
          <a:p>
            <a:pPr>
              <a:buFont typeface="Arial"/>
              <a:buChar char="•"/>
            </a:pPr>
            <a:r>
              <a:rPr lang="en-AU" sz="2000" dirty="0">
                <a:latin typeface="Cambria"/>
                <a:ea typeface="Cambria"/>
              </a:rPr>
              <a:t>Discuss how leadership looks in a volunteer context </a:t>
            </a:r>
            <a:endParaRPr lang="en-US" sz="2000" dirty="0">
              <a:ea typeface="+mn-lt"/>
              <a:cs typeface="+mn-lt"/>
            </a:endParaRPr>
          </a:p>
          <a:p>
            <a:pPr>
              <a:buFont typeface="Arial"/>
              <a:buChar char="•"/>
            </a:pPr>
            <a:r>
              <a:rPr lang="en-AU" sz="2000" dirty="0">
                <a:latin typeface="Cambria"/>
                <a:ea typeface="Cambria"/>
              </a:rPr>
              <a:t>Have a working understanding of mental health concepts and strategies to promote mental wellbeing </a:t>
            </a:r>
            <a:endParaRPr lang="en-US" sz="2000" dirty="0">
              <a:ea typeface="+mn-lt"/>
              <a:cs typeface="+mn-lt"/>
            </a:endParaRPr>
          </a:p>
          <a:p>
            <a:pPr>
              <a:buFont typeface="Arial"/>
              <a:buChar char="•"/>
            </a:pPr>
            <a:r>
              <a:rPr lang="en-AU" sz="2000" dirty="0">
                <a:latin typeface="Cambria"/>
                <a:ea typeface="Cambria"/>
              </a:rPr>
              <a:t>Have an opportunity to reflect on your experiences related to mental health and wellbeing in a volunteer context </a:t>
            </a:r>
            <a:endParaRPr lang="en-US" sz="2000" dirty="0">
              <a:ea typeface="+mn-lt"/>
              <a:cs typeface="+mn-lt"/>
            </a:endParaRPr>
          </a:p>
          <a:p>
            <a:pPr marL="0" indent="0">
              <a:buNone/>
            </a:pPr>
            <a:endParaRPr lang="en-AU" sz="1800" dirty="0">
              <a:latin typeface="Cambria"/>
              <a:ea typeface="Cambria"/>
            </a:endParaRPr>
          </a:p>
        </p:txBody>
      </p:sp>
      <p:sp>
        <p:nvSpPr>
          <p:cNvPr id="26" name="Freeform: Shape 2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 Placeholder 23">
            <a:extLst>
              <a:ext uri="{FF2B5EF4-FFF2-40B4-BE49-F238E27FC236}">
                <a16:creationId xmlns:a16="http://schemas.microsoft.com/office/drawing/2014/main" id="{3170BD5A-1D58-4C26-F715-A0AF081DF966}"/>
              </a:ext>
            </a:extLst>
          </p:cNvPr>
          <p:cNvSpPr txBox="1">
            <a:spLocks/>
          </p:cNvSpPr>
          <p:nvPr/>
        </p:nvSpPr>
        <p:spPr>
          <a:xfrm flipH="1">
            <a:off x="8998857" y="3984704"/>
            <a:ext cx="3193139" cy="2873297"/>
          </a:xfrm>
          <a:prstGeom prst="rtTriangle">
            <a:avLst/>
          </a:prstGeom>
          <a:solidFill>
            <a:srgbClr val="E1D0C6"/>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solidFill>
                <a:srgbClr val="000000">
                  <a:alpha val="0"/>
                </a:srgbClr>
              </a:solidFill>
              <a:cs typeface="Calibri"/>
            </a:endParaRPr>
          </a:p>
        </p:txBody>
      </p:sp>
      <p:pic>
        <p:nvPicPr>
          <p:cNvPr id="4" name="Picture 4">
            <a:extLst>
              <a:ext uri="{FF2B5EF4-FFF2-40B4-BE49-F238E27FC236}">
                <a16:creationId xmlns:a16="http://schemas.microsoft.com/office/drawing/2014/main" id="{D9A24334-42D9-146F-86DF-43C9F46DD78A}"/>
              </a:ext>
            </a:extLst>
          </p:cNvPr>
          <p:cNvPicPr>
            <a:picLocks noChangeAspect="1"/>
          </p:cNvPicPr>
          <p:nvPr/>
        </p:nvPicPr>
        <p:blipFill>
          <a:blip r:embed="rId3"/>
          <a:stretch>
            <a:fillRect/>
          </a:stretch>
        </p:blipFill>
        <p:spPr>
          <a:xfrm>
            <a:off x="162983" y="6092649"/>
            <a:ext cx="1028700" cy="542925"/>
          </a:xfrm>
          <a:prstGeom prst="rect">
            <a:avLst/>
          </a:prstGeom>
        </p:spPr>
      </p:pic>
      <p:sp>
        <p:nvSpPr>
          <p:cNvPr id="5" name="Slide Number Placeholder 4">
            <a:extLst>
              <a:ext uri="{FF2B5EF4-FFF2-40B4-BE49-F238E27FC236}">
                <a16:creationId xmlns:a16="http://schemas.microsoft.com/office/drawing/2014/main" id="{DFD542CB-538C-CE81-A4D0-2D7633AE39D7}"/>
              </a:ext>
            </a:extLst>
          </p:cNvPr>
          <p:cNvSpPr>
            <a:spLocks noGrp="1"/>
          </p:cNvSpPr>
          <p:nvPr>
            <p:ph type="sldNum" sz="quarter" idx="12"/>
          </p:nvPr>
        </p:nvSpPr>
        <p:spPr/>
        <p:txBody>
          <a:bodyPr/>
          <a:lstStyle/>
          <a:p>
            <a:fld id="{48F63A3B-78C7-47BE-AE5E-E10140E04643}" type="slidenum">
              <a:rPr lang="en-US" smtClean="0"/>
              <a:t>4</a:t>
            </a:fld>
            <a:endParaRPr lang="en-US"/>
          </a:p>
        </p:txBody>
      </p:sp>
    </p:spTree>
    <p:extLst>
      <p:ext uri="{BB962C8B-B14F-4D97-AF65-F5344CB8AC3E}">
        <p14:creationId xmlns:p14="http://schemas.microsoft.com/office/powerpoint/2010/main" val="1610231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40"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Rectangle 43">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1047280" y="759805"/>
            <a:ext cx="10306520" cy="1325563"/>
          </a:xfrm>
        </p:spPr>
        <p:txBody>
          <a:bodyPr>
            <a:normAutofit/>
          </a:bodyPr>
          <a:lstStyle/>
          <a:p>
            <a:r>
              <a:rPr lang="en-AU" sz="4000" b="1" dirty="0">
                <a:solidFill>
                  <a:srgbClr val="FFFFFF"/>
                </a:solidFill>
                <a:latin typeface="Cambria" panose="02040503050406030204" pitchFamily="18" charset="0"/>
                <a:ea typeface="Cambria" panose="02040503050406030204" pitchFamily="18" charset="0"/>
              </a:rPr>
              <a:t>Ground Rules &amp; Virtue’s Pick</a:t>
            </a:r>
          </a:p>
        </p:txBody>
      </p:sp>
      <p:pic>
        <p:nvPicPr>
          <p:cNvPr id="8" name="Picture 7" descr="Qr code&#10;&#10;Description automatically generated">
            <a:extLst>
              <a:ext uri="{FF2B5EF4-FFF2-40B4-BE49-F238E27FC236}">
                <a16:creationId xmlns:a16="http://schemas.microsoft.com/office/drawing/2014/main" id="{097C10DC-2CB8-EC28-CFD2-A8F05DC0DC54}"/>
              </a:ext>
            </a:extLst>
          </p:cNvPr>
          <p:cNvPicPr>
            <a:picLocks noChangeAspect="1"/>
          </p:cNvPicPr>
          <p:nvPr/>
        </p:nvPicPr>
        <p:blipFill>
          <a:blip r:embed="rId3"/>
          <a:stretch>
            <a:fillRect/>
          </a:stretch>
        </p:blipFill>
        <p:spPr>
          <a:xfrm>
            <a:off x="1588158" y="2492376"/>
            <a:ext cx="2883266" cy="3563372"/>
          </a:xfrm>
          <a:prstGeom prst="rect">
            <a:avLst/>
          </a:prstGeom>
        </p:spPr>
      </p:pic>
      <p:sp>
        <p:nvSpPr>
          <p:cNvPr id="3" name="Content Placeholder 2">
            <a:extLst>
              <a:ext uri="{FF2B5EF4-FFF2-40B4-BE49-F238E27FC236}">
                <a16:creationId xmlns:a16="http://schemas.microsoft.com/office/drawing/2014/main" id="{813EADE8-177E-42E6-BDFC-4D17180B4F24}"/>
              </a:ext>
            </a:extLst>
          </p:cNvPr>
          <p:cNvSpPr>
            <a:spLocks noGrp="1"/>
          </p:cNvSpPr>
          <p:nvPr>
            <p:ph idx="1"/>
          </p:nvPr>
        </p:nvSpPr>
        <p:spPr>
          <a:xfrm>
            <a:off x="5295569" y="2494450"/>
            <a:ext cx="5471529" cy="3563159"/>
          </a:xfrm>
        </p:spPr>
        <p:txBody>
          <a:bodyPr vert="horz" lIns="91440" tIns="45720" rIns="91440" bIns="45720" rtlCol="0">
            <a:normAutofit/>
          </a:bodyPr>
          <a:lstStyle/>
          <a:p>
            <a:pPr marL="0" indent="0">
              <a:buNone/>
            </a:pPr>
            <a:r>
              <a:rPr lang="en-AU" sz="1500" dirty="0">
                <a:latin typeface="Cambria"/>
                <a:ea typeface="Cambria"/>
              </a:rPr>
              <a:t>In this session we will demonstrate –</a:t>
            </a:r>
          </a:p>
          <a:p>
            <a:pPr marL="0" indent="0">
              <a:buNone/>
            </a:pPr>
            <a:endParaRPr lang="en-AU" sz="1500" dirty="0">
              <a:latin typeface="Cambria" panose="02040503050406030204" pitchFamily="18" charset="0"/>
              <a:ea typeface="Cambria" panose="02040503050406030204" pitchFamily="18" charset="0"/>
            </a:endParaRPr>
          </a:p>
          <a:p>
            <a:r>
              <a:rPr lang="en-AU" sz="1500" dirty="0">
                <a:latin typeface="Cambria"/>
                <a:ea typeface="Cambria"/>
              </a:rPr>
              <a:t>Trust </a:t>
            </a:r>
            <a:endParaRPr lang="en-AU" sz="1500" dirty="0">
              <a:latin typeface="Cambria" panose="02040503050406030204" pitchFamily="18" charset="0"/>
              <a:ea typeface="Cambria" panose="02040503050406030204" pitchFamily="18" charset="0"/>
            </a:endParaRPr>
          </a:p>
          <a:p>
            <a:r>
              <a:rPr lang="en-AU" sz="1500" dirty="0">
                <a:latin typeface="Cambria"/>
                <a:ea typeface="Cambria"/>
              </a:rPr>
              <a:t>Respect </a:t>
            </a:r>
          </a:p>
          <a:p>
            <a:r>
              <a:rPr lang="en-AU" sz="1500" dirty="0">
                <a:latin typeface="Cambria"/>
                <a:ea typeface="Cambria"/>
              </a:rPr>
              <a:t>Courage </a:t>
            </a:r>
          </a:p>
          <a:p>
            <a:r>
              <a:rPr lang="en-AU" sz="1500" dirty="0">
                <a:latin typeface="Cambria"/>
                <a:ea typeface="Cambria"/>
              </a:rPr>
              <a:t>Empathy  </a:t>
            </a:r>
            <a:endParaRPr lang="en-AU" sz="1500" dirty="0">
              <a:latin typeface="Cambria" panose="02040503050406030204" pitchFamily="18" charset="0"/>
              <a:ea typeface="Cambria" panose="02040503050406030204" pitchFamily="18" charset="0"/>
            </a:endParaRPr>
          </a:p>
          <a:p>
            <a:r>
              <a:rPr lang="en-AU" sz="1500" dirty="0">
                <a:latin typeface="Cambria"/>
                <a:ea typeface="Cambria"/>
              </a:rPr>
              <a:t>Duty of care</a:t>
            </a:r>
            <a:endParaRPr lang="en-AU" sz="1500" dirty="0">
              <a:latin typeface="Cambria" panose="02040503050406030204" pitchFamily="18" charset="0"/>
              <a:ea typeface="Cambria" panose="02040503050406030204" pitchFamily="18" charset="0"/>
            </a:endParaRPr>
          </a:p>
          <a:p>
            <a:r>
              <a:rPr lang="en-AU" sz="1500" dirty="0">
                <a:latin typeface="Cambria"/>
                <a:ea typeface="Cambria"/>
              </a:rPr>
              <a:t>Learning program not therapy </a:t>
            </a:r>
            <a:endParaRPr lang="en-AU" sz="1500" dirty="0">
              <a:latin typeface="Cambria" panose="02040503050406030204" pitchFamily="18" charset="0"/>
              <a:ea typeface="Cambria" panose="02040503050406030204" pitchFamily="18" charset="0"/>
            </a:endParaRPr>
          </a:p>
          <a:p>
            <a:endParaRPr lang="en-AU" sz="1500" dirty="0">
              <a:latin typeface="Cambria" panose="02040503050406030204" pitchFamily="18" charset="0"/>
              <a:ea typeface="Cambria" panose="02040503050406030204" pitchFamily="18" charset="0"/>
            </a:endParaRPr>
          </a:p>
          <a:p>
            <a:pPr marL="0" indent="0">
              <a:buNone/>
            </a:pPr>
            <a:r>
              <a:rPr lang="en-AU" sz="1500" dirty="0">
                <a:latin typeface="Cambria"/>
                <a:ea typeface="Cambria"/>
              </a:rPr>
              <a:t>Virtues pick – Scan the QR code on the left</a:t>
            </a:r>
            <a:endParaRPr lang="en-AU" sz="1500" dirty="0">
              <a:highlight>
                <a:srgbClr val="FFFF00"/>
              </a:highlight>
              <a:latin typeface="Cambria"/>
              <a:ea typeface="Cambria"/>
            </a:endParaRPr>
          </a:p>
        </p:txBody>
      </p:sp>
      <p:sp>
        <p:nvSpPr>
          <p:cNvPr id="13" name="Text Placeholder 23">
            <a:extLst>
              <a:ext uri="{FF2B5EF4-FFF2-40B4-BE49-F238E27FC236}">
                <a16:creationId xmlns:a16="http://schemas.microsoft.com/office/drawing/2014/main" id="{9DAC9444-5B28-936F-58B0-E09DCE014C05}"/>
              </a:ext>
            </a:extLst>
          </p:cNvPr>
          <p:cNvSpPr txBox="1">
            <a:spLocks/>
          </p:cNvSpPr>
          <p:nvPr/>
        </p:nvSpPr>
        <p:spPr>
          <a:xfrm flipH="1">
            <a:off x="8998857" y="3984704"/>
            <a:ext cx="3193139" cy="2873297"/>
          </a:xfrm>
          <a:prstGeom prst="rtTriangle">
            <a:avLst/>
          </a:prstGeom>
          <a:solidFill>
            <a:srgbClr val="E1D0C6"/>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solidFill>
                <a:srgbClr val="000000">
                  <a:alpha val="0"/>
                </a:srgbClr>
              </a:solidFill>
              <a:ea typeface="Calibri"/>
              <a:cs typeface="Calibri"/>
            </a:endParaRPr>
          </a:p>
        </p:txBody>
      </p:sp>
      <p:pic>
        <p:nvPicPr>
          <p:cNvPr id="5" name="Picture 5" descr="Logo, company name&#10;&#10;Description automatically generated with medium confidence">
            <a:extLst>
              <a:ext uri="{FF2B5EF4-FFF2-40B4-BE49-F238E27FC236}">
                <a16:creationId xmlns:a16="http://schemas.microsoft.com/office/drawing/2014/main" id="{DCC29D09-F641-50EE-5FAE-B902A7E4B0CA}"/>
              </a:ext>
            </a:extLst>
          </p:cNvPr>
          <p:cNvPicPr>
            <a:picLocks noChangeAspect="1"/>
          </p:cNvPicPr>
          <p:nvPr/>
        </p:nvPicPr>
        <p:blipFill>
          <a:blip r:embed="rId4"/>
          <a:stretch>
            <a:fillRect/>
          </a:stretch>
        </p:blipFill>
        <p:spPr>
          <a:xfrm>
            <a:off x="144169" y="6092649"/>
            <a:ext cx="1028700" cy="542925"/>
          </a:xfrm>
          <a:prstGeom prst="rect">
            <a:avLst/>
          </a:prstGeom>
        </p:spPr>
      </p:pic>
      <p:sp>
        <p:nvSpPr>
          <p:cNvPr id="4" name="Slide Number Placeholder 3">
            <a:extLst>
              <a:ext uri="{FF2B5EF4-FFF2-40B4-BE49-F238E27FC236}">
                <a16:creationId xmlns:a16="http://schemas.microsoft.com/office/drawing/2014/main" id="{B77B3BCE-432F-4204-4C38-1B49DA365F03}"/>
              </a:ext>
            </a:extLst>
          </p:cNvPr>
          <p:cNvSpPr>
            <a:spLocks noGrp="1"/>
          </p:cNvSpPr>
          <p:nvPr>
            <p:ph type="sldNum" sz="quarter" idx="12"/>
          </p:nvPr>
        </p:nvSpPr>
        <p:spPr/>
        <p:txBody>
          <a:bodyPr/>
          <a:lstStyle/>
          <a:p>
            <a:fld id="{48F63A3B-78C7-47BE-AE5E-E10140E04643}" type="slidenum">
              <a:rPr lang="en-US" smtClean="0"/>
              <a:t>5</a:t>
            </a:fld>
            <a:endParaRPr lang="en-US"/>
          </a:p>
        </p:txBody>
      </p:sp>
    </p:spTree>
    <p:extLst>
      <p:ext uri="{BB962C8B-B14F-4D97-AF65-F5344CB8AC3E}">
        <p14:creationId xmlns:p14="http://schemas.microsoft.com/office/powerpoint/2010/main" val="283156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 name="Rectangle 40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Shape 40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797024-2422-412B-AB88-9449A44E602E}"/>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kern="1200">
                <a:solidFill>
                  <a:srgbClr val="FFFFFF"/>
                </a:solidFill>
                <a:latin typeface="+mj-lt"/>
                <a:ea typeface="+mj-ea"/>
                <a:cs typeface="+mj-cs"/>
              </a:rPr>
              <a:t>Virtues Pick and introductions</a:t>
            </a:r>
          </a:p>
        </p:txBody>
      </p:sp>
      <p:sp>
        <p:nvSpPr>
          <p:cNvPr id="413" name="Arc 40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F88D43B6-F81C-370D-ABAE-BCC05E953980}"/>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800" b="0" i="0" dirty="0">
                <a:effectLst/>
                <a:latin typeface="Cambria" panose="02040503050406030204" pitchFamily="18" charset="0"/>
                <a:ea typeface="Cambria" panose="02040503050406030204" pitchFamily="18" charset="0"/>
              </a:rPr>
              <a:t> Scan your virtue </a:t>
            </a:r>
          </a:p>
          <a:p>
            <a:pPr indent="-228600">
              <a:lnSpc>
                <a:spcPct val="90000"/>
              </a:lnSpc>
              <a:spcAft>
                <a:spcPts val="600"/>
              </a:spcAft>
              <a:buFont typeface="Arial" panose="020B0604020202020204" pitchFamily="34" charset="0"/>
              <a:buChar char="•"/>
            </a:pPr>
            <a:r>
              <a:rPr lang="en-US" sz="2800" dirty="0">
                <a:latin typeface="Cambria" panose="02040503050406030204" pitchFamily="18" charset="0"/>
                <a:ea typeface="Cambria" panose="02040503050406030204" pitchFamily="18" charset="0"/>
              </a:rPr>
              <a:t> R</a:t>
            </a:r>
            <a:r>
              <a:rPr lang="en-US" sz="2800" b="0" i="0" dirty="0">
                <a:effectLst/>
                <a:latin typeface="Cambria" panose="02040503050406030204" pitchFamily="18" charset="0"/>
                <a:ea typeface="Cambria" panose="02040503050406030204" pitchFamily="18" charset="0"/>
              </a:rPr>
              <a:t>ead and reflect on your pick</a:t>
            </a:r>
          </a:p>
          <a:p>
            <a:pPr>
              <a:lnSpc>
                <a:spcPct val="90000"/>
              </a:lnSpc>
              <a:spcAft>
                <a:spcPts val="600"/>
              </a:spcAft>
            </a:pPr>
            <a:endParaRPr lang="en-US" sz="2800" b="0" i="0" dirty="0">
              <a:effectLst/>
              <a:latin typeface="Cambria" panose="02040503050406030204" pitchFamily="18" charset="0"/>
              <a:ea typeface="Cambria" panose="02040503050406030204" pitchFamily="18" charset="0"/>
            </a:endParaRPr>
          </a:p>
          <a:p>
            <a:pPr indent="-228600">
              <a:lnSpc>
                <a:spcPct val="90000"/>
              </a:lnSpc>
              <a:spcAft>
                <a:spcPts val="600"/>
              </a:spcAft>
              <a:buFont typeface="Arial" panose="020B0604020202020204" pitchFamily="34" charset="0"/>
              <a:buChar char="•"/>
            </a:pPr>
            <a:r>
              <a:rPr lang="en-US" sz="2800" dirty="0">
                <a:latin typeface="Cambria" panose="02040503050406030204" pitchFamily="18" charset="0"/>
                <a:ea typeface="Cambria" panose="02040503050406030204" pitchFamily="18" charset="0"/>
              </a:rPr>
              <a:t> Introduce yourself to the group, by stating:</a:t>
            </a:r>
          </a:p>
          <a:p>
            <a:pPr indent="-228600">
              <a:lnSpc>
                <a:spcPct val="90000"/>
              </a:lnSpc>
              <a:spcAft>
                <a:spcPts val="600"/>
              </a:spcAft>
              <a:buFont typeface="Arial" panose="020B0604020202020204" pitchFamily="34" charset="0"/>
              <a:buChar char="•"/>
            </a:pPr>
            <a:endParaRPr lang="en-US" sz="2800" b="0" i="0" dirty="0">
              <a:effectLst/>
              <a:latin typeface="Cambria" panose="02040503050406030204" pitchFamily="18" charset="0"/>
              <a:ea typeface="Cambria" panose="02040503050406030204" pitchFamily="18" charset="0"/>
            </a:endParaRPr>
          </a:p>
          <a:p>
            <a:pPr marL="228600" lvl="1">
              <a:lnSpc>
                <a:spcPct val="90000"/>
              </a:lnSpc>
              <a:spcAft>
                <a:spcPts val="600"/>
              </a:spcAft>
            </a:pPr>
            <a:r>
              <a:rPr lang="en-US" sz="2800" b="0" i="0" dirty="0">
                <a:effectLst/>
                <a:latin typeface="Cambria" panose="02040503050406030204" pitchFamily="18" charset="0"/>
                <a:ea typeface="Cambria" panose="02040503050406030204" pitchFamily="18" charset="0"/>
              </a:rPr>
              <a:t>- Your VIO and role, </a:t>
            </a:r>
          </a:p>
          <a:p>
            <a:pPr marL="228600" lvl="1">
              <a:lnSpc>
                <a:spcPct val="90000"/>
              </a:lnSpc>
              <a:spcAft>
                <a:spcPts val="600"/>
              </a:spcAft>
            </a:pPr>
            <a:r>
              <a:rPr lang="en-US" sz="2800" b="0" i="0" dirty="0">
                <a:effectLst/>
                <a:latin typeface="Cambria" panose="02040503050406030204" pitchFamily="18" charset="0"/>
                <a:ea typeface="Cambria" panose="02040503050406030204" pitchFamily="18" charset="0"/>
              </a:rPr>
              <a:t>- Your virtue and whether you feel it's an </a:t>
            </a:r>
            <a:r>
              <a:rPr lang="en-US" sz="2800" b="1" i="0" dirty="0">
                <a:effectLst/>
                <a:latin typeface="Cambria" panose="02040503050406030204" pitchFamily="18" charset="0"/>
                <a:ea typeface="Cambria" panose="02040503050406030204" pitchFamily="18" charset="0"/>
              </a:rPr>
              <a:t>invitation</a:t>
            </a:r>
            <a:r>
              <a:rPr lang="en-US" sz="2800" b="0" i="0" dirty="0">
                <a:effectLst/>
                <a:latin typeface="Cambria" panose="02040503050406030204" pitchFamily="18" charset="0"/>
                <a:ea typeface="Cambria" panose="02040503050406030204" pitchFamily="18" charset="0"/>
              </a:rPr>
              <a:t> or an </a:t>
            </a:r>
            <a:r>
              <a:rPr lang="en-US" sz="2800" b="1" i="0" dirty="0">
                <a:effectLst/>
                <a:latin typeface="Cambria" panose="02040503050406030204" pitchFamily="18" charset="0"/>
                <a:ea typeface="Cambria" panose="02040503050406030204" pitchFamily="18" charset="0"/>
              </a:rPr>
              <a:t>affirmation</a:t>
            </a:r>
            <a:r>
              <a:rPr lang="en-US" sz="2800" b="0" i="0" dirty="0">
                <a:effectLst/>
                <a:latin typeface="Cambria" panose="02040503050406030204" pitchFamily="18" charset="0"/>
                <a:ea typeface="Cambria" panose="02040503050406030204" pitchFamily="18" charset="0"/>
              </a:rPr>
              <a:t>. </a:t>
            </a:r>
          </a:p>
        </p:txBody>
      </p:sp>
      <p:pic>
        <p:nvPicPr>
          <p:cNvPr id="391" name="Picture 391" descr="Logo, company name&#10;&#10;Description automatically generated with medium confidence">
            <a:extLst>
              <a:ext uri="{FF2B5EF4-FFF2-40B4-BE49-F238E27FC236}">
                <a16:creationId xmlns:a16="http://schemas.microsoft.com/office/drawing/2014/main" id="{4CCD8DFA-B417-8B6E-C006-D384E9AE9404}"/>
              </a:ext>
            </a:extLst>
          </p:cNvPr>
          <p:cNvPicPr>
            <a:picLocks noChangeAspect="1"/>
          </p:cNvPicPr>
          <p:nvPr/>
        </p:nvPicPr>
        <p:blipFill>
          <a:blip r:embed="rId3"/>
          <a:stretch>
            <a:fillRect/>
          </a:stretch>
        </p:blipFill>
        <p:spPr>
          <a:xfrm>
            <a:off x="210020" y="6092649"/>
            <a:ext cx="1028700" cy="542925"/>
          </a:xfrm>
          <a:prstGeom prst="rect">
            <a:avLst/>
          </a:prstGeom>
        </p:spPr>
      </p:pic>
      <p:sp>
        <p:nvSpPr>
          <p:cNvPr id="9" name="TextBox 8">
            <a:extLst>
              <a:ext uri="{FF2B5EF4-FFF2-40B4-BE49-F238E27FC236}">
                <a16:creationId xmlns:a16="http://schemas.microsoft.com/office/drawing/2014/main" id="{11C4AA22-581A-EFD7-9868-5B20F1FF867E}"/>
              </a:ext>
            </a:extLst>
          </p:cNvPr>
          <p:cNvSpPr txBox="1"/>
          <p:nvPr/>
        </p:nvSpPr>
        <p:spPr>
          <a:xfrm>
            <a:off x="2001795" y="2446638"/>
            <a:ext cx="184731" cy="369332"/>
          </a:xfrm>
          <a:prstGeom prst="rect">
            <a:avLst/>
          </a:prstGeom>
          <a:noFill/>
        </p:spPr>
        <p:txBody>
          <a:bodyPr wrap="none" rtlCol="0">
            <a:spAutoFit/>
          </a:bodyPr>
          <a:lstStyle/>
          <a:p>
            <a:endParaRPr lang="en-US" dirty="0"/>
          </a:p>
        </p:txBody>
      </p:sp>
      <p:sp>
        <p:nvSpPr>
          <p:cNvPr id="6" name="Slide Number Placeholder 5">
            <a:extLst>
              <a:ext uri="{FF2B5EF4-FFF2-40B4-BE49-F238E27FC236}">
                <a16:creationId xmlns:a16="http://schemas.microsoft.com/office/drawing/2014/main" id="{845F400B-E8D9-0228-1320-B32D06690807}"/>
              </a:ext>
            </a:extLst>
          </p:cNvPr>
          <p:cNvSpPr>
            <a:spLocks noGrp="1"/>
          </p:cNvSpPr>
          <p:nvPr>
            <p:ph type="sldNum" sz="quarter" idx="12"/>
          </p:nvPr>
        </p:nvSpPr>
        <p:spPr/>
        <p:txBody>
          <a:bodyPr/>
          <a:lstStyle/>
          <a:p>
            <a:fld id="{48F63A3B-78C7-47BE-AE5E-E10140E04643}" type="slidenum">
              <a:rPr lang="en-US" smtClean="0"/>
              <a:t>6</a:t>
            </a:fld>
            <a:endParaRPr lang="en-US"/>
          </a:p>
        </p:txBody>
      </p:sp>
    </p:spTree>
    <p:extLst>
      <p:ext uri="{BB962C8B-B14F-4D97-AF65-F5344CB8AC3E}">
        <p14:creationId xmlns:p14="http://schemas.microsoft.com/office/powerpoint/2010/main" val="350019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30">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32">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Oval 36">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Arc 38">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2730970" y="1214789"/>
            <a:ext cx="7644627" cy="2751086"/>
          </a:xfrm>
        </p:spPr>
        <p:txBody>
          <a:bodyPr vert="horz" lIns="91440" tIns="45720" rIns="91440" bIns="45720" rtlCol="0" anchor="b">
            <a:normAutofit/>
          </a:bodyPr>
          <a:lstStyle/>
          <a:p>
            <a:pPr algn="r"/>
            <a:r>
              <a:rPr lang="en-US" sz="6000" b="1" kern="1200">
                <a:solidFill>
                  <a:schemeClr val="tx1"/>
                </a:solidFill>
                <a:latin typeface="+mj-lt"/>
                <a:ea typeface="+mj-ea"/>
                <a:cs typeface="+mj-cs"/>
              </a:rPr>
              <a:t>What is leadership </a:t>
            </a:r>
            <a:r>
              <a:rPr lang="en-US" sz="6000" b="1" i="1" kern="1200">
                <a:solidFill>
                  <a:schemeClr val="tx1"/>
                </a:solidFill>
                <a:latin typeface="+mj-lt"/>
                <a:ea typeface="+mj-ea"/>
                <a:cs typeface="+mj-cs"/>
              </a:rPr>
              <a:t>really?</a:t>
            </a:r>
          </a:p>
        </p:txBody>
      </p:sp>
      <p:sp>
        <p:nvSpPr>
          <p:cNvPr id="12" name="Text Placeholder 23">
            <a:extLst>
              <a:ext uri="{FF2B5EF4-FFF2-40B4-BE49-F238E27FC236}">
                <a16:creationId xmlns:a16="http://schemas.microsoft.com/office/drawing/2014/main" id="{E31D1311-B860-1D14-698A-1E9B7393FEEA}"/>
              </a:ext>
            </a:extLst>
          </p:cNvPr>
          <p:cNvSpPr txBox="1">
            <a:spLocks/>
          </p:cNvSpPr>
          <p:nvPr/>
        </p:nvSpPr>
        <p:spPr>
          <a:xfrm flipH="1">
            <a:off x="8998857" y="3994111"/>
            <a:ext cx="3193139" cy="2873297"/>
          </a:xfrm>
          <a:prstGeom prst="rtTriangle">
            <a:avLst/>
          </a:prstGeom>
          <a:solidFill>
            <a:srgbClr val="E1D0C6"/>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solidFill>
                <a:srgbClr val="000000">
                  <a:alpha val="0"/>
                </a:srgbClr>
              </a:solidFill>
              <a:cs typeface="Calibri" panose="020F0502020204030204"/>
            </a:endParaRPr>
          </a:p>
        </p:txBody>
      </p:sp>
      <p:pic>
        <p:nvPicPr>
          <p:cNvPr id="5" name="Picture 5">
            <a:extLst>
              <a:ext uri="{FF2B5EF4-FFF2-40B4-BE49-F238E27FC236}">
                <a16:creationId xmlns:a16="http://schemas.microsoft.com/office/drawing/2014/main" id="{7400D41E-3074-9A1B-AB88-624ABAB1CFD3}"/>
              </a:ext>
            </a:extLst>
          </p:cNvPr>
          <p:cNvPicPr>
            <a:picLocks noChangeAspect="1"/>
          </p:cNvPicPr>
          <p:nvPr/>
        </p:nvPicPr>
        <p:blipFill>
          <a:blip r:embed="rId3"/>
          <a:stretch>
            <a:fillRect/>
          </a:stretch>
        </p:blipFill>
        <p:spPr>
          <a:xfrm>
            <a:off x="3013428" y="6196131"/>
            <a:ext cx="1028700" cy="542925"/>
          </a:xfrm>
          <a:prstGeom prst="rect">
            <a:avLst/>
          </a:prstGeom>
        </p:spPr>
      </p:pic>
      <p:sp>
        <p:nvSpPr>
          <p:cNvPr id="7" name="Content Placeholder 6">
            <a:extLst>
              <a:ext uri="{FF2B5EF4-FFF2-40B4-BE49-F238E27FC236}">
                <a16:creationId xmlns:a16="http://schemas.microsoft.com/office/drawing/2014/main" id="{92D60488-A6D9-937D-ECDB-AE48027E595C}"/>
              </a:ext>
            </a:extLst>
          </p:cNvPr>
          <p:cNvSpPr>
            <a:spLocks noGrp="1"/>
          </p:cNvSpPr>
          <p:nvPr>
            <p:ph idx="1"/>
          </p:nvPr>
        </p:nvSpPr>
        <p:spPr/>
        <p:txBody>
          <a:bodyPr/>
          <a:lstStyle/>
          <a:p>
            <a:endParaRPr lang="en-AU" dirty="0"/>
          </a:p>
        </p:txBody>
      </p:sp>
      <p:sp>
        <p:nvSpPr>
          <p:cNvPr id="3" name="Slide Number Placeholder 2">
            <a:extLst>
              <a:ext uri="{FF2B5EF4-FFF2-40B4-BE49-F238E27FC236}">
                <a16:creationId xmlns:a16="http://schemas.microsoft.com/office/drawing/2014/main" id="{13CEFD1A-17B4-B1A8-9FB7-07C94DB4B9B2}"/>
              </a:ext>
            </a:extLst>
          </p:cNvPr>
          <p:cNvSpPr>
            <a:spLocks noGrp="1"/>
          </p:cNvSpPr>
          <p:nvPr>
            <p:ph type="sldNum" sz="quarter" idx="12"/>
          </p:nvPr>
        </p:nvSpPr>
        <p:spPr/>
        <p:txBody>
          <a:bodyPr/>
          <a:lstStyle/>
          <a:p>
            <a:fld id="{48F63A3B-78C7-47BE-AE5E-E10140E04643}" type="slidenum">
              <a:rPr lang="en-US" smtClean="0"/>
              <a:t>7</a:t>
            </a:fld>
            <a:endParaRPr lang="en-US"/>
          </a:p>
        </p:txBody>
      </p:sp>
    </p:spTree>
    <p:extLst>
      <p:ext uri="{BB962C8B-B14F-4D97-AF65-F5344CB8AC3E}">
        <p14:creationId xmlns:p14="http://schemas.microsoft.com/office/powerpoint/2010/main" val="232087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841248" y="548640"/>
            <a:ext cx="3600860" cy="5431536"/>
          </a:xfrm>
        </p:spPr>
        <p:txBody>
          <a:bodyPr>
            <a:normAutofit/>
          </a:bodyPr>
          <a:lstStyle/>
          <a:p>
            <a:r>
              <a:rPr lang="en-AU" sz="5400" b="1" dirty="0">
                <a:latin typeface="Cambria" panose="02040503050406030204" pitchFamily="18" charset="0"/>
                <a:ea typeface="Cambria" panose="02040503050406030204" pitchFamily="18" charset="0"/>
              </a:rPr>
              <a:t>What is leadership </a:t>
            </a:r>
            <a:r>
              <a:rPr lang="en-AU" sz="5400" b="1" i="1" dirty="0">
                <a:latin typeface="Cambria" panose="02040503050406030204" pitchFamily="18" charset="0"/>
                <a:ea typeface="Cambria" panose="02040503050406030204" pitchFamily="18" charset="0"/>
              </a:rPr>
              <a:t>really?</a:t>
            </a:r>
          </a:p>
        </p:txBody>
      </p:sp>
      <p:sp>
        <p:nvSpPr>
          <p:cNvPr id="2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3EADE8-177E-42E6-BDFC-4D17180B4F24}"/>
              </a:ext>
            </a:extLst>
          </p:cNvPr>
          <p:cNvSpPr>
            <a:spLocks noGrp="1"/>
          </p:cNvSpPr>
          <p:nvPr>
            <p:ph idx="1"/>
          </p:nvPr>
        </p:nvSpPr>
        <p:spPr>
          <a:xfrm>
            <a:off x="5126418" y="552091"/>
            <a:ext cx="6224335" cy="5431536"/>
          </a:xfrm>
        </p:spPr>
        <p:txBody>
          <a:bodyPr anchor="ctr">
            <a:normAutofit/>
          </a:bodyPr>
          <a:lstStyle/>
          <a:p>
            <a:pPr>
              <a:buFontTx/>
              <a:buChar char="-"/>
            </a:pPr>
            <a:r>
              <a:rPr lang="en-AU" sz="2200" dirty="0">
                <a:latin typeface="Cambria" panose="02040503050406030204" pitchFamily="18" charset="0"/>
                <a:ea typeface="Cambria" panose="02040503050406030204" pitchFamily="18" charset="0"/>
              </a:rPr>
              <a:t>Let’s start with what leadership </a:t>
            </a:r>
            <a:r>
              <a:rPr lang="en-AU" sz="2200" i="1" dirty="0">
                <a:latin typeface="Cambria" panose="02040503050406030204" pitchFamily="18" charset="0"/>
                <a:ea typeface="Cambria" panose="02040503050406030204" pitchFamily="18" charset="0"/>
              </a:rPr>
              <a:t>isn’t </a:t>
            </a:r>
          </a:p>
        </p:txBody>
      </p:sp>
      <p:sp>
        <p:nvSpPr>
          <p:cNvPr id="12" name="Text Placeholder 23">
            <a:extLst>
              <a:ext uri="{FF2B5EF4-FFF2-40B4-BE49-F238E27FC236}">
                <a16:creationId xmlns:a16="http://schemas.microsoft.com/office/drawing/2014/main" id="{E31D1311-B860-1D14-698A-1E9B7393FEEA}"/>
              </a:ext>
            </a:extLst>
          </p:cNvPr>
          <p:cNvSpPr txBox="1">
            <a:spLocks/>
          </p:cNvSpPr>
          <p:nvPr/>
        </p:nvSpPr>
        <p:spPr>
          <a:xfrm flipH="1">
            <a:off x="8998857" y="3984704"/>
            <a:ext cx="3193139" cy="2873297"/>
          </a:xfrm>
          <a:prstGeom prst="rtTriangle">
            <a:avLst/>
          </a:prstGeom>
          <a:solidFill>
            <a:srgbClr val="E1D0C6"/>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solidFill>
                <a:srgbClr val="000000">
                  <a:alpha val="0"/>
                </a:srgbClr>
              </a:solidFill>
              <a:cs typeface="Calibri" panose="020F0502020204030204"/>
            </a:endParaRPr>
          </a:p>
        </p:txBody>
      </p:sp>
      <p:pic>
        <p:nvPicPr>
          <p:cNvPr id="13" name="Picture 12">
            <a:extLst>
              <a:ext uri="{FF2B5EF4-FFF2-40B4-BE49-F238E27FC236}">
                <a16:creationId xmlns:a16="http://schemas.microsoft.com/office/drawing/2014/main" id="{F4F5E437-8FBC-16BD-58CB-57D7391FD8AF}"/>
              </a:ext>
            </a:extLst>
          </p:cNvPr>
          <p:cNvPicPr>
            <a:picLocks noChangeAspect="1"/>
          </p:cNvPicPr>
          <p:nvPr/>
        </p:nvPicPr>
        <p:blipFill>
          <a:blip r:embed="rId3"/>
          <a:stretch>
            <a:fillRect/>
          </a:stretch>
        </p:blipFill>
        <p:spPr>
          <a:xfrm>
            <a:off x="83311" y="6267407"/>
            <a:ext cx="891474" cy="492599"/>
          </a:xfrm>
          <a:prstGeom prst="rect">
            <a:avLst/>
          </a:prstGeom>
        </p:spPr>
      </p:pic>
      <p:pic>
        <p:nvPicPr>
          <p:cNvPr id="5" name="Picture 5">
            <a:extLst>
              <a:ext uri="{FF2B5EF4-FFF2-40B4-BE49-F238E27FC236}">
                <a16:creationId xmlns:a16="http://schemas.microsoft.com/office/drawing/2014/main" id="{2F6A0B86-A377-14F5-5DD8-C1AFF98A9AF4}"/>
              </a:ext>
            </a:extLst>
          </p:cNvPr>
          <p:cNvPicPr>
            <a:picLocks noChangeAspect="1"/>
          </p:cNvPicPr>
          <p:nvPr/>
        </p:nvPicPr>
        <p:blipFill>
          <a:blip r:embed="rId4"/>
          <a:stretch>
            <a:fillRect/>
          </a:stretch>
        </p:blipFill>
        <p:spPr>
          <a:xfrm>
            <a:off x="3057" y="6233760"/>
            <a:ext cx="1028700" cy="542925"/>
          </a:xfrm>
          <a:prstGeom prst="rect">
            <a:avLst/>
          </a:prstGeom>
        </p:spPr>
      </p:pic>
      <p:sp>
        <p:nvSpPr>
          <p:cNvPr id="4" name="Slide Number Placeholder 3">
            <a:extLst>
              <a:ext uri="{FF2B5EF4-FFF2-40B4-BE49-F238E27FC236}">
                <a16:creationId xmlns:a16="http://schemas.microsoft.com/office/drawing/2014/main" id="{0869D1FA-772C-B70F-9AAF-3641A5F43141}"/>
              </a:ext>
            </a:extLst>
          </p:cNvPr>
          <p:cNvSpPr>
            <a:spLocks noGrp="1"/>
          </p:cNvSpPr>
          <p:nvPr>
            <p:ph type="sldNum" sz="quarter" idx="12"/>
          </p:nvPr>
        </p:nvSpPr>
        <p:spPr/>
        <p:txBody>
          <a:bodyPr/>
          <a:lstStyle/>
          <a:p>
            <a:fld id="{48F63A3B-78C7-47BE-AE5E-E10140E04643}" type="slidenum">
              <a:rPr lang="en-US" smtClean="0"/>
              <a:t>8</a:t>
            </a:fld>
            <a:endParaRPr lang="en-US"/>
          </a:p>
        </p:txBody>
      </p:sp>
    </p:spTree>
    <p:extLst>
      <p:ext uri="{BB962C8B-B14F-4D97-AF65-F5344CB8AC3E}">
        <p14:creationId xmlns:p14="http://schemas.microsoft.com/office/powerpoint/2010/main" val="75472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841248" y="548640"/>
            <a:ext cx="3600860" cy="5431536"/>
          </a:xfrm>
        </p:spPr>
        <p:txBody>
          <a:bodyPr>
            <a:normAutofit/>
          </a:bodyPr>
          <a:lstStyle/>
          <a:p>
            <a:r>
              <a:rPr lang="en-AU" sz="5400" b="1">
                <a:latin typeface="Cambria" panose="02040503050406030204" pitchFamily="18" charset="0"/>
                <a:ea typeface="Cambria" panose="02040503050406030204" pitchFamily="18" charset="0"/>
              </a:rPr>
              <a:t>What is leadership </a:t>
            </a:r>
            <a:r>
              <a:rPr lang="en-AU" sz="5400" b="1" i="1">
                <a:latin typeface="Cambria" panose="02040503050406030204" pitchFamily="18" charset="0"/>
                <a:ea typeface="Cambria" panose="02040503050406030204" pitchFamily="18" charset="0"/>
              </a:rPr>
              <a:t>really?</a:t>
            </a:r>
          </a:p>
        </p:txBody>
      </p:sp>
      <p:sp>
        <p:nvSpPr>
          <p:cNvPr id="2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3EADE8-177E-42E6-BDFC-4D17180B4F24}"/>
              </a:ext>
            </a:extLst>
          </p:cNvPr>
          <p:cNvSpPr>
            <a:spLocks noGrp="1"/>
          </p:cNvSpPr>
          <p:nvPr>
            <p:ph idx="1"/>
          </p:nvPr>
        </p:nvSpPr>
        <p:spPr>
          <a:xfrm>
            <a:off x="5126418" y="552091"/>
            <a:ext cx="6224335" cy="5431536"/>
          </a:xfrm>
        </p:spPr>
        <p:txBody>
          <a:bodyPr anchor="ctr">
            <a:normAutofit/>
          </a:bodyPr>
          <a:lstStyle/>
          <a:p>
            <a:pPr marL="0" indent="0">
              <a:buNone/>
            </a:pPr>
            <a:r>
              <a:rPr lang="en-AU" sz="2200">
                <a:latin typeface="Cambria" panose="02040503050406030204" pitchFamily="18" charset="0"/>
                <a:ea typeface="Cambria" panose="02040503050406030204" pitchFamily="18" charset="0"/>
              </a:rPr>
              <a:t>Leadership </a:t>
            </a:r>
            <a:r>
              <a:rPr lang="en-AU" sz="2200" i="1">
                <a:latin typeface="Cambria" panose="02040503050406030204" pitchFamily="18" charset="0"/>
                <a:ea typeface="Cambria" panose="02040503050406030204" pitchFamily="18" charset="0"/>
              </a:rPr>
              <a:t>isn’t</a:t>
            </a:r>
            <a:r>
              <a:rPr lang="en-AU" sz="2200">
                <a:latin typeface="Cambria" panose="02040503050406030204" pitchFamily="18" charset="0"/>
                <a:ea typeface="Cambria" panose="02040503050406030204" pitchFamily="18" charset="0"/>
              </a:rPr>
              <a:t> position</a:t>
            </a:r>
          </a:p>
          <a:p>
            <a:r>
              <a:rPr lang="en-AU" sz="2200">
                <a:latin typeface="Cambria" panose="02040503050406030204" pitchFamily="18" charset="0"/>
                <a:ea typeface="Cambria" panose="02040503050406030204" pitchFamily="18" charset="0"/>
              </a:rPr>
              <a:t>You do not have to be ‘the boss’ to lead, and being ‘the boss’ does not mean you practice leadership…</a:t>
            </a:r>
          </a:p>
          <a:p>
            <a:pPr marL="0" indent="0">
              <a:buNone/>
            </a:pPr>
            <a:endParaRPr lang="en-AU" sz="2200">
              <a:latin typeface="Cambria" panose="02040503050406030204" pitchFamily="18" charset="0"/>
              <a:ea typeface="Cambria" panose="02040503050406030204" pitchFamily="18" charset="0"/>
            </a:endParaRPr>
          </a:p>
          <a:p>
            <a:pPr marL="0" indent="0">
              <a:buNone/>
            </a:pPr>
            <a:endParaRPr lang="en-AU" sz="2200">
              <a:latin typeface="Cambria" panose="02040503050406030204" pitchFamily="18" charset="0"/>
              <a:ea typeface="Cambria" panose="02040503050406030204" pitchFamily="18" charset="0"/>
            </a:endParaRPr>
          </a:p>
          <a:p>
            <a:pPr>
              <a:buFontTx/>
              <a:buChar char="-"/>
            </a:pPr>
            <a:endParaRPr lang="en-AU" sz="2200">
              <a:latin typeface="Cambria" panose="02040503050406030204" pitchFamily="18" charset="0"/>
              <a:ea typeface="Cambria" panose="02040503050406030204" pitchFamily="18" charset="0"/>
            </a:endParaRPr>
          </a:p>
        </p:txBody>
      </p:sp>
      <p:sp>
        <p:nvSpPr>
          <p:cNvPr id="12" name="Text Placeholder 23">
            <a:extLst>
              <a:ext uri="{FF2B5EF4-FFF2-40B4-BE49-F238E27FC236}">
                <a16:creationId xmlns:a16="http://schemas.microsoft.com/office/drawing/2014/main" id="{E31D1311-B860-1D14-698A-1E9B7393FEEA}"/>
              </a:ext>
            </a:extLst>
          </p:cNvPr>
          <p:cNvSpPr txBox="1">
            <a:spLocks/>
          </p:cNvSpPr>
          <p:nvPr/>
        </p:nvSpPr>
        <p:spPr>
          <a:xfrm flipH="1">
            <a:off x="8998857" y="3984704"/>
            <a:ext cx="3193139" cy="2873297"/>
          </a:xfrm>
          <a:prstGeom prst="rtTriangle">
            <a:avLst/>
          </a:prstGeom>
          <a:solidFill>
            <a:srgbClr val="E1D0C6"/>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solidFill>
                <a:srgbClr val="000000">
                  <a:alpha val="0"/>
                </a:srgbClr>
              </a:solidFill>
              <a:cs typeface="Calibri" panose="020F0502020204030204"/>
            </a:endParaRPr>
          </a:p>
        </p:txBody>
      </p:sp>
      <p:pic>
        <p:nvPicPr>
          <p:cNvPr id="13" name="Picture 12">
            <a:extLst>
              <a:ext uri="{FF2B5EF4-FFF2-40B4-BE49-F238E27FC236}">
                <a16:creationId xmlns:a16="http://schemas.microsoft.com/office/drawing/2014/main" id="{F4F5E437-8FBC-16BD-58CB-57D7391FD8AF}"/>
              </a:ext>
            </a:extLst>
          </p:cNvPr>
          <p:cNvPicPr>
            <a:picLocks noChangeAspect="1"/>
          </p:cNvPicPr>
          <p:nvPr/>
        </p:nvPicPr>
        <p:blipFill>
          <a:blip r:embed="rId3"/>
          <a:stretch>
            <a:fillRect/>
          </a:stretch>
        </p:blipFill>
        <p:spPr>
          <a:xfrm>
            <a:off x="83311" y="6267407"/>
            <a:ext cx="891474" cy="492599"/>
          </a:xfrm>
          <a:prstGeom prst="rect">
            <a:avLst/>
          </a:prstGeom>
        </p:spPr>
      </p:pic>
      <p:pic>
        <p:nvPicPr>
          <p:cNvPr id="5" name="Picture 5">
            <a:extLst>
              <a:ext uri="{FF2B5EF4-FFF2-40B4-BE49-F238E27FC236}">
                <a16:creationId xmlns:a16="http://schemas.microsoft.com/office/drawing/2014/main" id="{F8FB8CA1-7401-3F83-53FB-61E49508F882}"/>
              </a:ext>
            </a:extLst>
          </p:cNvPr>
          <p:cNvPicPr>
            <a:picLocks noChangeAspect="1"/>
          </p:cNvPicPr>
          <p:nvPr/>
        </p:nvPicPr>
        <p:blipFill>
          <a:blip r:embed="rId4"/>
          <a:stretch>
            <a:fillRect/>
          </a:stretch>
        </p:blipFill>
        <p:spPr>
          <a:xfrm>
            <a:off x="50094" y="6271390"/>
            <a:ext cx="1028700" cy="542925"/>
          </a:xfrm>
          <a:prstGeom prst="rect">
            <a:avLst/>
          </a:prstGeom>
        </p:spPr>
      </p:pic>
      <p:sp>
        <p:nvSpPr>
          <p:cNvPr id="4" name="Slide Number Placeholder 3">
            <a:extLst>
              <a:ext uri="{FF2B5EF4-FFF2-40B4-BE49-F238E27FC236}">
                <a16:creationId xmlns:a16="http://schemas.microsoft.com/office/drawing/2014/main" id="{90AAF8A5-1C01-5A9A-4E28-5DAB08B82359}"/>
              </a:ext>
            </a:extLst>
          </p:cNvPr>
          <p:cNvSpPr>
            <a:spLocks noGrp="1"/>
          </p:cNvSpPr>
          <p:nvPr>
            <p:ph type="sldNum" sz="quarter" idx="12"/>
          </p:nvPr>
        </p:nvSpPr>
        <p:spPr/>
        <p:txBody>
          <a:bodyPr/>
          <a:lstStyle/>
          <a:p>
            <a:fld id="{48F63A3B-78C7-47BE-AE5E-E10140E04643}" type="slidenum">
              <a:rPr lang="en-US" smtClean="0"/>
              <a:t>9</a:t>
            </a:fld>
            <a:endParaRPr lang="en-US"/>
          </a:p>
        </p:txBody>
      </p:sp>
    </p:spTree>
    <p:extLst>
      <p:ext uri="{BB962C8B-B14F-4D97-AF65-F5344CB8AC3E}">
        <p14:creationId xmlns:p14="http://schemas.microsoft.com/office/powerpoint/2010/main" val="38189416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25e2671-5ad4-4bc4-9539-dac0c323b517">
      <Terms xmlns="http://schemas.microsoft.com/office/infopath/2007/PartnerControls"/>
    </lcf76f155ced4ddcb4097134ff3c332f>
    <TaxCatchAll xmlns="2b7837e7-0eb8-4fcb-95a6-f1b3c1c02ab8" xsi:nil="true"/>
    <SharedWithUsers xmlns="2b7837e7-0eb8-4fcb-95a6-f1b3c1c02ab8">
      <UserInfo>
        <DisplayName>Toby Newstead</DisplayName>
        <AccountId>1158</AccountId>
        <AccountType/>
      </UserInfo>
      <UserInfo>
        <DisplayName>Sarah Sackville</DisplayName>
        <AccountId>1093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DFA5841041CA41BDB4274C25DC9CBD" ma:contentTypeVersion="17" ma:contentTypeDescription="Create a new document." ma:contentTypeScope="" ma:versionID="2602ff76cad24a5f0385f4eb1e147229">
  <xsd:schema xmlns:xsd="http://www.w3.org/2001/XMLSchema" xmlns:xs="http://www.w3.org/2001/XMLSchema" xmlns:p="http://schemas.microsoft.com/office/2006/metadata/properties" xmlns:ns2="e25e2671-5ad4-4bc4-9539-dac0c323b517" xmlns:ns3="2b7837e7-0eb8-4fcb-95a6-f1b3c1c02ab8" targetNamespace="http://schemas.microsoft.com/office/2006/metadata/properties" ma:root="true" ma:fieldsID="88264d35ceff4f24396482dd6adca6cf" ns2:_="" ns3:_="">
    <xsd:import namespace="e25e2671-5ad4-4bc4-9539-dac0c323b517"/>
    <xsd:import namespace="2b7837e7-0eb8-4fcb-95a6-f1b3c1c02ab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5e2671-5ad4-4bc4-9539-dac0c323b5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ec8e2d-0a69-403b-b750-f857a409ec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7837e7-0eb8-4fcb-95a6-f1b3c1c02ab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fe270c3-92e6-4ec1-90d2-22e5dd7072bf}" ma:internalName="TaxCatchAll" ma:showField="CatchAllData" ma:web="2b7837e7-0eb8-4fcb-95a6-f1b3c1c02a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TemplafySlideTemplateConfiguration><![CDATA[{"slideVersion":1,"isValidatorEnabled":false,"isLocked":false,"elementsMetadata":[],"slideId":"637673507566450253","enableDocumentContentUpdater":false,"version":"2.0"}]]></TemplafySlideTemplateConfiguration>
</file>

<file path=customXml/item5.xml><?xml version="1.0" encoding="utf-8"?>
<TemplafySlideFormConfiguration><![CDATA[{"formFields":[],"formDataEntries":[]}]]></TemplafySlideFormConfiguration>
</file>

<file path=customXml/itemProps1.xml><?xml version="1.0" encoding="utf-8"?>
<ds:datastoreItem xmlns:ds="http://schemas.openxmlformats.org/officeDocument/2006/customXml" ds:itemID="{6DC4527A-AB78-407D-8BEE-E9469EC2E548}">
  <ds:schemaRefs>
    <ds:schemaRef ds:uri="http://schemas.microsoft.com/sharepoint/v3/contenttype/forms"/>
  </ds:schemaRefs>
</ds:datastoreItem>
</file>

<file path=customXml/itemProps2.xml><?xml version="1.0" encoding="utf-8"?>
<ds:datastoreItem xmlns:ds="http://schemas.openxmlformats.org/officeDocument/2006/customXml" ds:itemID="{1E718FFF-C3A6-49F0-812E-67BE37552F0D}">
  <ds:schemaRefs>
    <ds:schemaRef ds:uri="2b7837e7-0eb8-4fcb-95a6-f1b3c1c02ab8"/>
    <ds:schemaRef ds:uri="http://schemas.microsoft.com/office/infopath/2007/PartnerControls"/>
    <ds:schemaRef ds:uri="http://purl.org/dc/terms/"/>
    <ds:schemaRef ds:uri="http://schemas.microsoft.com/office/2006/documentManagement/types"/>
    <ds:schemaRef ds:uri="http://purl.org/dc/elements/1.1/"/>
    <ds:schemaRef ds:uri="http://purl.org/dc/dcmitype/"/>
    <ds:schemaRef ds:uri="http://schemas.openxmlformats.org/package/2006/metadata/core-properties"/>
    <ds:schemaRef ds:uri="e25e2671-5ad4-4bc4-9539-dac0c323b51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C73FE3D-DB46-4787-ADBA-B48D3615816E}"/>
</file>

<file path=customXml/itemProps4.xml><?xml version="1.0" encoding="utf-8"?>
<ds:datastoreItem xmlns:ds="http://schemas.openxmlformats.org/officeDocument/2006/customXml" ds:itemID="{5E972AB5-92A4-41C8-9776-8350FD563B3F}">
  <ds:schemaRefs/>
</ds:datastoreItem>
</file>

<file path=customXml/itemProps5.xml><?xml version="1.0" encoding="utf-8"?>
<ds:datastoreItem xmlns:ds="http://schemas.openxmlformats.org/officeDocument/2006/customXml" ds:itemID="{0597977D-0001-4FDE-BDF2-E2F0FF2DA432}">
  <ds:schemaRefs/>
</ds:datastoreItem>
</file>

<file path=docProps/app.xml><?xml version="1.0" encoding="utf-8"?>
<Properties xmlns="http://schemas.openxmlformats.org/officeDocument/2006/extended-properties" xmlns:vt="http://schemas.openxmlformats.org/officeDocument/2006/docPropsVTypes">
  <TotalTime>1469</TotalTime>
  <Words>3125</Words>
  <Application>Microsoft Office PowerPoint</Application>
  <PresentationFormat>Widescreen</PresentationFormat>
  <Paragraphs>419</Paragraphs>
  <Slides>35</Slides>
  <Notes>34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Arial</vt:lpstr>
      <vt:lpstr>Arial,Sans-Serif</vt:lpstr>
      <vt:lpstr>Calibri</vt:lpstr>
      <vt:lpstr>Calibri Light</vt:lpstr>
      <vt:lpstr>Cambria</vt:lpstr>
      <vt:lpstr>FreightSansProBook-Regular</vt:lpstr>
      <vt:lpstr>FreightSansProSemibold-Regular</vt:lpstr>
      <vt:lpstr>Montserrat</vt:lpstr>
      <vt:lpstr>Roboto</vt:lpstr>
      <vt:lpstr>Tahoma</vt:lpstr>
      <vt:lpstr>Times New Roman</vt:lpstr>
      <vt:lpstr>Verdana</vt:lpstr>
      <vt:lpstr>Office Theme</vt:lpstr>
      <vt:lpstr>PowerPoint Presentation</vt:lpstr>
      <vt:lpstr>PowerPoint Presentation</vt:lpstr>
      <vt:lpstr>Program Learning Objectives</vt:lpstr>
      <vt:lpstr>Today’s Learning Objectives </vt:lpstr>
      <vt:lpstr>Ground Rules &amp; Virtue’s Pick</vt:lpstr>
      <vt:lpstr>Virtues Pick and introductions</vt:lpstr>
      <vt:lpstr>What is leadership really?</vt:lpstr>
      <vt:lpstr>What is leadership really?</vt:lpstr>
      <vt:lpstr>What is leadership really?</vt:lpstr>
      <vt:lpstr>What is leadership really?</vt:lpstr>
      <vt:lpstr>What is leadership really?</vt:lpstr>
      <vt:lpstr>What is leadership really?</vt:lpstr>
      <vt:lpstr>What is leadership really?</vt:lpstr>
      <vt:lpstr>What is leadership really?</vt:lpstr>
      <vt:lpstr>PowerPoint Presentation</vt:lpstr>
      <vt:lpstr>Activity: virtues, leadership + mental health</vt:lpstr>
      <vt:lpstr>Break</vt:lpstr>
      <vt:lpstr>Mental health</vt:lpstr>
      <vt:lpstr>What is mental health?</vt:lpstr>
      <vt:lpstr>What is mental illness?</vt:lpstr>
      <vt:lpstr>Mental health disorders in  Australia</vt:lpstr>
      <vt:lpstr>Mental health continuum model</vt:lpstr>
      <vt:lpstr>Other ways to look at mental health</vt:lpstr>
      <vt:lpstr>PowerPoint Presentation</vt:lpstr>
      <vt:lpstr>Mental wellbeing strategies</vt:lpstr>
      <vt:lpstr>Activity – Mental health resources </vt:lpstr>
      <vt:lpstr>Where to go for support checkin.org.au </vt:lpstr>
      <vt:lpstr>Where to go for support atasmanianlifeline.com.au  |  1800 98 44 34</vt:lpstr>
      <vt:lpstr>PowerPoint Presentation</vt:lpstr>
      <vt:lpstr>PowerPoint Presentation</vt:lpstr>
      <vt:lpstr>PowerPoint Presentation</vt:lpstr>
      <vt:lpstr>PowerPoint Presentation</vt:lpstr>
      <vt:lpstr>PowerPoint Presentation</vt:lpstr>
      <vt:lpstr>Activity: Self care plan​</vt:lpstr>
      <vt:lpstr>Wrap up &amp;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Full day training</dc:title>
  <dc:creator>Toby Newstead</dc:creator>
  <cp:lastModifiedBy>Sharon Wright</cp:lastModifiedBy>
  <cp:revision>4</cp:revision>
  <dcterms:created xsi:type="dcterms:W3CDTF">2022-05-11T01:41:59Z</dcterms:created>
  <dcterms:modified xsi:type="dcterms:W3CDTF">2022-11-30T03:30:55Z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0x01010077DFA5841041CA41BDB4274C25DC9CBD</vt:lpwstr>
  </property>
  <property fmtid="{D5CDD505-2E9C-101B-9397-08002B2CF9AE}" pid="3" name="MediaServiceImageTags">
    <vt:lpwstr/>
  </property>
</Properties>
</file>